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7A6C3C-8D0B-44EB-AFAE-AEF957AB13C9}">
          <p14:sldIdLst>
            <p14:sldId id="256"/>
            <p14:sldId id="257"/>
            <p14:sldId id="259"/>
            <p14:sldId id="25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ek kwiecinski" initials="jk" lastIdx="1" clrIdx="0">
    <p:extLst>
      <p:ext uri="{19B8F6BF-5375-455C-9EA6-DF929625EA0E}">
        <p15:presenceInfo xmlns:p15="http://schemas.microsoft.com/office/powerpoint/2012/main" userId="0824811be751e5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536"/>
    <a:srgbClr val="580000"/>
    <a:srgbClr val="8A0000"/>
    <a:srgbClr val="2A2A2A"/>
    <a:srgbClr val="2C2C2C"/>
    <a:srgbClr val="BC5610"/>
    <a:srgbClr val="111111"/>
    <a:srgbClr val="2B2B2B"/>
    <a:srgbClr val="1D1D1D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491" autoAdjust="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897FC-AD50-4018-A82E-1A154D2DDD7A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5E607-BD98-44C0-A5EF-10CA0A00A7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4453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>
                <a:latin typeface="Montserrat Black" pitchFamily="2" charset="-18"/>
              </a:rPr>
              <a:t>Exchange and </a:t>
            </a:r>
            <a:r>
              <a:rPr lang="pl-PL" dirty="0" err="1">
                <a:latin typeface="Montserrat Black" pitchFamily="2" charset="-18"/>
              </a:rPr>
              <a:t>expression</a:t>
            </a:r>
            <a:r>
              <a:rPr lang="pl-PL" dirty="0">
                <a:latin typeface="Montserrat Black" pitchFamily="2" charset="-18"/>
              </a:rPr>
              <a:t> of</a:t>
            </a:r>
            <a:r>
              <a:rPr lang="en-US" dirty="0">
                <a:latin typeface="Montserrat Black" pitchFamily="2" charset="-18"/>
              </a:rPr>
              <a:t> information</a:t>
            </a:r>
            <a:r>
              <a:rPr lang="pl-PL" dirty="0">
                <a:latin typeface="Montserrat Black" pitchFamily="2" charset="-18"/>
              </a:rPr>
              <a:t>,</a:t>
            </a:r>
            <a:r>
              <a:rPr lang="en-US" dirty="0">
                <a:latin typeface="Montserrat Black" pitchFamily="2" charset="-18"/>
              </a:rPr>
              <a:t> thoughts or emotions, either face-to-face or through a medium, such as a phone, email, or social media</a:t>
            </a:r>
            <a:r>
              <a:rPr lang="pl-PL" dirty="0">
                <a:latin typeface="Montserrat Black" pitchFamily="2" charset="-18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2084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Strategies to Address These Challenges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Wellness Practices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Promoting mindful use of digital platforms and setting boundaries.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Balancing digital and face-to-face interactions.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Continuous Learning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Investing in communication skills training, especially in cross-cultural and virtual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Emphasizing emotional intelligence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Adaptable Communication Tools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communication tools that prioritize security and privacy.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Integrating AI responsibly to enhance, not replace, human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92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Strategies to Address These Challenges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Wellness Practices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Promoting mindful use of digital platforms and setting boundaries.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Balancing digital and face-to-face interactions.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Continuous Learning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Investing in communication skills training, especially in cross-cultural and virtual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Emphasizing emotional intelligence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Adaptable Communication Tools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communication tools that prioritize security and privacy.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Integrating AI responsibly to enhance, not replace, human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5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Strategies to Address These Challenges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Wellness Practices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Promoting mindful use of digital platforms and setting boundaries.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Balancing digital and face-to-face interactions.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Continuous Learning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Investing in communication skills training, especially in cross-cultural and virtual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Emphasizing emotional intelligence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Adaptable Communication Tools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communication tools that prioritize security and privacy.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Integrating AI responsibly to enhance, not replace, human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0559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Strategies to Address These Challenges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Wellness Practices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Promoting mindful use of digital platforms and setting boundaries.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Balancing digital and face-to-face interactions.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Continuous Learning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Investing in communication skills training, especially in cross-cultural and virtual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Emphasizing emotional intelligence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Adaptable Communication Tools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communication tools that prioritize security and privacy.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Integrating AI responsibly to enhance, not replace, human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856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Current Trends in Interpersonal Communication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Communication Dominance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Increasing reliance on digital platforms (social media, messaging apps) for daily interactions.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Shift towards asynchronous communication (emails, texting) over traditional face-to-face or phone conversations.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Globalization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Interacting with diverse cultures and languages due to globalization and increased international connectivity.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Cross-cultural communication skills become crucial.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Visual Communication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Growth of visual content (emojis, GIFs, video calls) in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Visual literacy and interpretation skills are gaining importance.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Remote Work and Virtual Teams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Rise of remote work leading to a higher dependence on virtual communication tools.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Challenges in building rapport and trust without physical presence.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49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Emerging Trends in Interpersonal Communication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116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AI and Automation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Integration of AI in communication tools (chatbots, automated responses).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Impact on human-like interactions and personalized communication.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0184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Augmented Reality (AR) and Virtual Reality (VR)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Adoption of AR/VR for immersive communication experiences.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Enhanced virtual meetings, trainings, and interactions.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9767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Data Privacy and Security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Heightened concerns about data privacy and confidentiality in digital interactions.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Importance of secure communication channels.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7652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1750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Challenges for Interpersonal Communication in the Next Decade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Overload and Attention Span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Managing information overload and maintaining attention spans in a hyper-connected world.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Authenticity and Miscommunication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Struggle to convey authentic emotions and intentions through digital mediums.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Risk of misinterpretation and misunderstandings.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Emotional Intelligence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Developing emotional intelligence in digital interactions where non-verbal cues are limited.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Understanding and managing emotions in virtual settings.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Inclusion and Diversity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Navigating diverse communication styles, languages, and cultural norms in global interactions.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Avoiding bias and fostering inclusive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1693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Strategies to Address These Challenges</a:t>
            </a:r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Digital Wellness Practices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Promoting mindful use of digital platforms and setting boundaries.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Balancing digital and face-to-face interactions.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Continuous Learning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Investing in communication skills training, especially in cross-cultural and virtual communication.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Emphasizing emotional intelligence development.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Adaptable Communication Tools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communication tools that prioritize security and privacy.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Integrating AI responsibly to enhance, not replace, human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5E607-BD98-44C0-A5EF-10CA0A00A77A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109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391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617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742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361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977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088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5904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900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423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812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886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77437-0BA1-406B-8B43-2416221C4C1F}" type="datetimeFigureOut">
              <a:rPr lang="pl-PL" smtClean="0"/>
              <a:t>08.04.2024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6FE80-53DB-4A9E-89EB-B208D61246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3174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flatworldknowledge.lardbucket.org/books/a-primer-on-communication-studies/s15-media-technology-and-communica.html" TargetMode="External"/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reenbiz.com/article/achieve-net-zero-lets-agree-one-definition-success" TargetMode="External"/><Relationship Id="rId11" Type="http://schemas.openxmlformats.org/officeDocument/2006/relationships/hyperlink" Target="https://www.theperformingartsalliance.org/issue/cultural-exchanges-strengthening-ties-between-the-u-s-and-the-world/" TargetMode="External"/><Relationship Id="rId5" Type="http://schemas.openxmlformats.org/officeDocument/2006/relationships/image" Target="../media/image2.jpg"/><Relationship Id="rId10" Type="http://schemas.openxmlformats.org/officeDocument/2006/relationships/image" Target="../media/image5.jpg"/><Relationship Id="rId4" Type="http://schemas.openxmlformats.org/officeDocument/2006/relationships/hyperlink" Target="https://www.peakpx.com/488502/silhouette-of-man-wearing-fitted-cap/1280x800-wallpaper" TargetMode="External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huffingtonpost.com/jonathan-rottenberg/why-there-will-be-no-cure-for-depression_b_4824289.html" TargetMode="Externa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allpaperaccess.com/happy-peopl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allpaperaccess.com/giga-chad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atsonshealth.com.ph/video-game-addict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allpaperaccess.com/giga-chad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atsonshealth.com.ph/video-game-addicti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twallpaper.org/games/youre-breathtaking-keanu-reeves-cyberpunk-2077-wallpape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reenbiz.com/article/achieve-net-zero-lets-agree-one-definition-success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s://www.peakpx.com/488502/silhouette-of-man-wearing-fitted-cap/1280x800-wallpape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9.jpg"/><Relationship Id="rId3" Type="http://schemas.openxmlformats.org/officeDocument/2006/relationships/image" Target="../media/image6.png"/><Relationship Id="rId7" Type="http://schemas.openxmlformats.org/officeDocument/2006/relationships/hyperlink" Target="https://www.greenbiz.com/article/achieve-net-zero-lets-agree-one-definition-success" TargetMode="External"/><Relationship Id="rId12" Type="http://schemas.openxmlformats.org/officeDocument/2006/relationships/hyperlink" Target="https://www.le-dictionnaire.com/definition/dialogue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ixabay.com/en/phone-icon-ring-the-bell-call-1459352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image" Target="../media/image8.jpg"/><Relationship Id="rId5" Type="http://schemas.openxmlformats.org/officeDocument/2006/relationships/hyperlink" Target="https://www.peakpx.com/488502/silhouette-of-man-wearing-fitted-cap/1280x800-wallpaper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7.jpg"/><Relationship Id="rId4" Type="http://schemas.microsoft.com/office/2007/relationships/hdphoto" Target="../media/hdphoto2.wdp"/><Relationship Id="rId9" Type="http://schemas.openxmlformats.org/officeDocument/2006/relationships/hyperlink" Target="https://www.theperformingartsalliance.org/issue/cultural-exchanges-strengthening-ties-between-the-u-s-and-the-world/" TargetMode="External"/><Relationship Id="rId14" Type="http://schemas.openxmlformats.org/officeDocument/2006/relationships/hyperlink" Target="https://www.leanport.de/en/use-the-power-of-social-media-for-magical-success-of-the-conten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hyperlink" Target="https://www.greenbiz.com/article/achieve-net-zero-lets-agree-one-definition-succe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7.jpg"/><Relationship Id="rId4" Type="http://schemas.openxmlformats.org/officeDocument/2006/relationships/hyperlink" Target="https://www.theperformingartsalliance.org/issue/cultural-exchanges-strengthening-ties-between-the-u-s-and-the-worl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hyperlink" Target="https://wallpapersafari.com/w/ZIE9Y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7.jpg"/><Relationship Id="rId4" Type="http://schemas.openxmlformats.org/officeDocument/2006/relationships/hyperlink" Target="https://www.theperformingartsalliance.org/issue/cultural-exchanges-strengthening-ties-between-the-u-s-and-the-worl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allpapersafari.com/w/ZIE9YA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allpapersafari.com/w/ZIE9YA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ketchfab.com/3d-models/vrchat-logo-12dda932a591478798fe5447beeaef80" TargetMode="External"/><Relationship Id="rId5" Type="http://schemas.openxmlformats.org/officeDocument/2006/relationships/image" Target="../media/image14.jpeg"/><Relationship Id="rId4" Type="http://schemas.openxmlformats.org/officeDocument/2006/relationships/hyperlink" Target="https://crast.net/pt/348346/apple-vision-pro-%C3%A9-ma%C3%A7%C3%A3s-t%C3%A3o-esperadas-%C3%B3culos-de-prote%C3%A7%C3%A3o-o-dispositivo-foi-apresentad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hyperlink" Target="https://sketchfab.com/3d-models/vrchat-logo-12dda932a591478798fe5447beeaef80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jpeg"/><Relationship Id="rId5" Type="http://schemas.openxmlformats.org/officeDocument/2006/relationships/hyperlink" Target="https://stackpointer.io/security/nginx-disable-version-header/404/attachment/security/" TargetMode="Externa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tackpointer.io/security/nginx-disable-version-header/404/attachment/securit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AA7B171-5BE7-0ABA-4549-68CBEBF94F31}"/>
              </a:ext>
            </a:extLst>
          </p:cNvPr>
          <p:cNvSpPr/>
          <p:nvPr/>
        </p:nvSpPr>
        <p:spPr>
          <a:xfrm>
            <a:off x="7035800" y="-1554936"/>
            <a:ext cx="7411884" cy="9967872"/>
          </a:xfrm>
          <a:custGeom>
            <a:avLst/>
            <a:gdLst>
              <a:gd name="connsiteX0" fmla="*/ 2890684 w 7411884"/>
              <a:gd name="connsiteY0" fmla="*/ 7475905 h 9967872"/>
              <a:gd name="connsiteX1" fmla="*/ 4521200 w 7411884"/>
              <a:gd name="connsiteY1" fmla="*/ 7475905 h 9967872"/>
              <a:gd name="connsiteX2" fmla="*/ 4521200 w 7411884"/>
              <a:gd name="connsiteY2" fmla="*/ 7475906 h 9967872"/>
              <a:gd name="connsiteX3" fmla="*/ 5144192 w 7411884"/>
              <a:gd name="connsiteY3" fmla="*/ 8721889 h 9967872"/>
              <a:gd name="connsiteX4" fmla="*/ 5151284 w 7411884"/>
              <a:gd name="connsiteY4" fmla="*/ 8721889 h 9967872"/>
              <a:gd name="connsiteX5" fmla="*/ 4528292 w 7411884"/>
              <a:gd name="connsiteY5" fmla="*/ 9967872 h 9967872"/>
              <a:gd name="connsiteX6" fmla="*/ 2883592 w 7411884"/>
              <a:gd name="connsiteY6" fmla="*/ 9967872 h 9967872"/>
              <a:gd name="connsiteX7" fmla="*/ 2260600 w 7411884"/>
              <a:gd name="connsiteY7" fmla="*/ 8721889 h 9967872"/>
              <a:gd name="connsiteX8" fmla="*/ 2267692 w 7411884"/>
              <a:gd name="connsiteY8" fmla="*/ 8721889 h 9967872"/>
              <a:gd name="connsiteX9" fmla="*/ 2890684 w 7411884"/>
              <a:gd name="connsiteY9" fmla="*/ 7475906 h 9967872"/>
              <a:gd name="connsiteX10" fmla="*/ 5151283 w 7411884"/>
              <a:gd name="connsiteY10" fmla="*/ 6229922 h 9967872"/>
              <a:gd name="connsiteX11" fmla="*/ 6788892 w 7411884"/>
              <a:gd name="connsiteY11" fmla="*/ 6229922 h 9967872"/>
              <a:gd name="connsiteX12" fmla="*/ 7411884 w 7411884"/>
              <a:gd name="connsiteY12" fmla="*/ 7475906 h 9967872"/>
              <a:gd name="connsiteX13" fmla="*/ 6788892 w 7411884"/>
              <a:gd name="connsiteY13" fmla="*/ 8721889 h 9967872"/>
              <a:gd name="connsiteX14" fmla="*/ 5151284 w 7411884"/>
              <a:gd name="connsiteY14" fmla="*/ 8721889 h 9967872"/>
              <a:gd name="connsiteX15" fmla="*/ 4528292 w 7411884"/>
              <a:gd name="connsiteY15" fmla="*/ 7475905 h 9967872"/>
              <a:gd name="connsiteX16" fmla="*/ 4521200 w 7411884"/>
              <a:gd name="connsiteY16" fmla="*/ 7475905 h 9967872"/>
              <a:gd name="connsiteX17" fmla="*/ 4521201 w 7411884"/>
              <a:gd name="connsiteY17" fmla="*/ 7475903 h 9967872"/>
              <a:gd name="connsiteX18" fmla="*/ 4528292 w 7411884"/>
              <a:gd name="connsiteY18" fmla="*/ 7475903 h 9967872"/>
              <a:gd name="connsiteX19" fmla="*/ 622992 w 7411884"/>
              <a:gd name="connsiteY19" fmla="*/ 6229922 h 9967872"/>
              <a:gd name="connsiteX20" fmla="*/ 2260601 w 7411884"/>
              <a:gd name="connsiteY20" fmla="*/ 6229922 h 9967872"/>
              <a:gd name="connsiteX21" fmla="*/ 2883592 w 7411884"/>
              <a:gd name="connsiteY21" fmla="*/ 7475903 h 9967872"/>
              <a:gd name="connsiteX22" fmla="*/ 2890683 w 7411884"/>
              <a:gd name="connsiteY22" fmla="*/ 7475903 h 9967872"/>
              <a:gd name="connsiteX23" fmla="*/ 2890684 w 7411884"/>
              <a:gd name="connsiteY23" fmla="*/ 7475905 h 9967872"/>
              <a:gd name="connsiteX24" fmla="*/ 2883592 w 7411884"/>
              <a:gd name="connsiteY24" fmla="*/ 7475905 h 9967872"/>
              <a:gd name="connsiteX25" fmla="*/ 2260600 w 7411884"/>
              <a:gd name="connsiteY25" fmla="*/ 8721889 h 9967872"/>
              <a:gd name="connsiteX26" fmla="*/ 622992 w 7411884"/>
              <a:gd name="connsiteY26" fmla="*/ 8721889 h 9967872"/>
              <a:gd name="connsiteX27" fmla="*/ 0 w 7411884"/>
              <a:gd name="connsiteY27" fmla="*/ 7475906 h 9967872"/>
              <a:gd name="connsiteX28" fmla="*/ 2890684 w 7411884"/>
              <a:gd name="connsiteY28" fmla="*/ 4983936 h 9967872"/>
              <a:gd name="connsiteX29" fmla="*/ 4521200 w 7411884"/>
              <a:gd name="connsiteY29" fmla="*/ 4983936 h 9967872"/>
              <a:gd name="connsiteX30" fmla="*/ 4521200 w 7411884"/>
              <a:gd name="connsiteY30" fmla="*/ 4983937 h 9967872"/>
              <a:gd name="connsiteX31" fmla="*/ 5144192 w 7411884"/>
              <a:gd name="connsiteY31" fmla="*/ 6229920 h 9967872"/>
              <a:gd name="connsiteX32" fmla="*/ 5151284 w 7411884"/>
              <a:gd name="connsiteY32" fmla="*/ 6229920 h 9967872"/>
              <a:gd name="connsiteX33" fmla="*/ 5151283 w 7411884"/>
              <a:gd name="connsiteY33" fmla="*/ 6229922 h 9967872"/>
              <a:gd name="connsiteX34" fmla="*/ 5144192 w 7411884"/>
              <a:gd name="connsiteY34" fmla="*/ 6229922 h 9967872"/>
              <a:gd name="connsiteX35" fmla="*/ 4521201 w 7411884"/>
              <a:gd name="connsiteY35" fmla="*/ 7475903 h 9967872"/>
              <a:gd name="connsiteX36" fmla="*/ 2890683 w 7411884"/>
              <a:gd name="connsiteY36" fmla="*/ 7475903 h 9967872"/>
              <a:gd name="connsiteX37" fmla="*/ 2267692 w 7411884"/>
              <a:gd name="connsiteY37" fmla="*/ 6229922 h 9967872"/>
              <a:gd name="connsiteX38" fmla="*/ 2260601 w 7411884"/>
              <a:gd name="connsiteY38" fmla="*/ 6229922 h 9967872"/>
              <a:gd name="connsiteX39" fmla="*/ 2260600 w 7411884"/>
              <a:gd name="connsiteY39" fmla="*/ 6229920 h 9967872"/>
              <a:gd name="connsiteX40" fmla="*/ 2267692 w 7411884"/>
              <a:gd name="connsiteY40" fmla="*/ 6229920 h 9967872"/>
              <a:gd name="connsiteX41" fmla="*/ 2890684 w 7411884"/>
              <a:gd name="connsiteY41" fmla="*/ 4983937 h 9967872"/>
              <a:gd name="connsiteX42" fmla="*/ 5151283 w 7411884"/>
              <a:gd name="connsiteY42" fmla="*/ 3737953 h 9967872"/>
              <a:gd name="connsiteX43" fmla="*/ 6788892 w 7411884"/>
              <a:gd name="connsiteY43" fmla="*/ 3737953 h 9967872"/>
              <a:gd name="connsiteX44" fmla="*/ 7411884 w 7411884"/>
              <a:gd name="connsiteY44" fmla="*/ 4983937 h 9967872"/>
              <a:gd name="connsiteX45" fmla="*/ 6788892 w 7411884"/>
              <a:gd name="connsiteY45" fmla="*/ 6229920 h 9967872"/>
              <a:gd name="connsiteX46" fmla="*/ 5151284 w 7411884"/>
              <a:gd name="connsiteY46" fmla="*/ 6229920 h 9967872"/>
              <a:gd name="connsiteX47" fmla="*/ 4528292 w 7411884"/>
              <a:gd name="connsiteY47" fmla="*/ 4983936 h 9967872"/>
              <a:gd name="connsiteX48" fmla="*/ 4521200 w 7411884"/>
              <a:gd name="connsiteY48" fmla="*/ 4983936 h 9967872"/>
              <a:gd name="connsiteX49" fmla="*/ 4521201 w 7411884"/>
              <a:gd name="connsiteY49" fmla="*/ 4983936 h 9967872"/>
              <a:gd name="connsiteX50" fmla="*/ 4528292 w 7411884"/>
              <a:gd name="connsiteY50" fmla="*/ 4983936 h 9967872"/>
              <a:gd name="connsiteX51" fmla="*/ 622992 w 7411884"/>
              <a:gd name="connsiteY51" fmla="*/ 3737953 h 9967872"/>
              <a:gd name="connsiteX52" fmla="*/ 2260601 w 7411884"/>
              <a:gd name="connsiteY52" fmla="*/ 3737953 h 9967872"/>
              <a:gd name="connsiteX53" fmla="*/ 2883592 w 7411884"/>
              <a:gd name="connsiteY53" fmla="*/ 4983936 h 9967872"/>
              <a:gd name="connsiteX54" fmla="*/ 2890683 w 7411884"/>
              <a:gd name="connsiteY54" fmla="*/ 4983936 h 9967872"/>
              <a:gd name="connsiteX55" fmla="*/ 2890684 w 7411884"/>
              <a:gd name="connsiteY55" fmla="*/ 4983936 h 9967872"/>
              <a:gd name="connsiteX56" fmla="*/ 2883592 w 7411884"/>
              <a:gd name="connsiteY56" fmla="*/ 4983936 h 9967872"/>
              <a:gd name="connsiteX57" fmla="*/ 2260600 w 7411884"/>
              <a:gd name="connsiteY57" fmla="*/ 6229920 h 9967872"/>
              <a:gd name="connsiteX58" fmla="*/ 622992 w 7411884"/>
              <a:gd name="connsiteY58" fmla="*/ 6229920 h 9967872"/>
              <a:gd name="connsiteX59" fmla="*/ 0 w 7411884"/>
              <a:gd name="connsiteY59" fmla="*/ 4983937 h 9967872"/>
              <a:gd name="connsiteX60" fmla="*/ 2890684 w 7411884"/>
              <a:gd name="connsiteY60" fmla="*/ 2491969 h 9967872"/>
              <a:gd name="connsiteX61" fmla="*/ 4521200 w 7411884"/>
              <a:gd name="connsiteY61" fmla="*/ 2491969 h 9967872"/>
              <a:gd name="connsiteX62" fmla="*/ 5144192 w 7411884"/>
              <a:gd name="connsiteY62" fmla="*/ 3737951 h 9967872"/>
              <a:gd name="connsiteX63" fmla="*/ 5151283 w 7411884"/>
              <a:gd name="connsiteY63" fmla="*/ 3737951 h 9967872"/>
              <a:gd name="connsiteX64" fmla="*/ 5151284 w 7411884"/>
              <a:gd name="connsiteY64" fmla="*/ 3737953 h 9967872"/>
              <a:gd name="connsiteX65" fmla="*/ 5151283 w 7411884"/>
              <a:gd name="connsiteY65" fmla="*/ 3737953 h 9967872"/>
              <a:gd name="connsiteX66" fmla="*/ 5144192 w 7411884"/>
              <a:gd name="connsiteY66" fmla="*/ 3737953 h 9967872"/>
              <a:gd name="connsiteX67" fmla="*/ 4521201 w 7411884"/>
              <a:gd name="connsiteY67" fmla="*/ 4983936 h 9967872"/>
              <a:gd name="connsiteX68" fmla="*/ 2890683 w 7411884"/>
              <a:gd name="connsiteY68" fmla="*/ 4983936 h 9967872"/>
              <a:gd name="connsiteX69" fmla="*/ 2267692 w 7411884"/>
              <a:gd name="connsiteY69" fmla="*/ 3737953 h 9967872"/>
              <a:gd name="connsiteX70" fmla="*/ 2260601 w 7411884"/>
              <a:gd name="connsiteY70" fmla="*/ 3737953 h 9967872"/>
              <a:gd name="connsiteX71" fmla="*/ 2260600 w 7411884"/>
              <a:gd name="connsiteY71" fmla="*/ 3737953 h 9967872"/>
              <a:gd name="connsiteX72" fmla="*/ 2260601 w 7411884"/>
              <a:gd name="connsiteY72" fmla="*/ 3737952 h 9967872"/>
              <a:gd name="connsiteX73" fmla="*/ 2267692 w 7411884"/>
              <a:gd name="connsiteY73" fmla="*/ 3737952 h 9967872"/>
              <a:gd name="connsiteX74" fmla="*/ 622992 w 7411884"/>
              <a:gd name="connsiteY74" fmla="*/ 1245985 h 9967872"/>
              <a:gd name="connsiteX75" fmla="*/ 2260601 w 7411884"/>
              <a:gd name="connsiteY75" fmla="*/ 1245985 h 9967872"/>
              <a:gd name="connsiteX76" fmla="*/ 2883592 w 7411884"/>
              <a:gd name="connsiteY76" fmla="*/ 2491967 h 9967872"/>
              <a:gd name="connsiteX77" fmla="*/ 2890683 w 7411884"/>
              <a:gd name="connsiteY77" fmla="*/ 2491967 h 9967872"/>
              <a:gd name="connsiteX78" fmla="*/ 2890684 w 7411884"/>
              <a:gd name="connsiteY78" fmla="*/ 2491969 h 9967872"/>
              <a:gd name="connsiteX79" fmla="*/ 2883592 w 7411884"/>
              <a:gd name="connsiteY79" fmla="*/ 2491969 h 9967872"/>
              <a:gd name="connsiteX80" fmla="*/ 2260601 w 7411884"/>
              <a:gd name="connsiteY80" fmla="*/ 3737952 h 9967872"/>
              <a:gd name="connsiteX81" fmla="*/ 622992 w 7411884"/>
              <a:gd name="connsiteY81" fmla="*/ 3737952 h 9967872"/>
              <a:gd name="connsiteX82" fmla="*/ 0 w 7411884"/>
              <a:gd name="connsiteY82" fmla="*/ 2491969 h 9967872"/>
              <a:gd name="connsiteX83" fmla="*/ 5151284 w 7411884"/>
              <a:gd name="connsiteY83" fmla="*/ 1245984 h 9967872"/>
              <a:gd name="connsiteX84" fmla="*/ 6788892 w 7411884"/>
              <a:gd name="connsiteY84" fmla="*/ 1245984 h 9967872"/>
              <a:gd name="connsiteX85" fmla="*/ 7411884 w 7411884"/>
              <a:gd name="connsiteY85" fmla="*/ 2491968 h 9967872"/>
              <a:gd name="connsiteX86" fmla="*/ 6788892 w 7411884"/>
              <a:gd name="connsiteY86" fmla="*/ 3737951 h 9967872"/>
              <a:gd name="connsiteX87" fmla="*/ 5151283 w 7411884"/>
              <a:gd name="connsiteY87" fmla="*/ 3737951 h 9967872"/>
              <a:gd name="connsiteX88" fmla="*/ 4528292 w 7411884"/>
              <a:gd name="connsiteY88" fmla="*/ 2491969 h 9967872"/>
              <a:gd name="connsiteX89" fmla="*/ 4521200 w 7411884"/>
              <a:gd name="connsiteY89" fmla="*/ 2491969 h 9967872"/>
              <a:gd name="connsiteX90" fmla="*/ 4521200 w 7411884"/>
              <a:gd name="connsiteY90" fmla="*/ 2491968 h 9967872"/>
              <a:gd name="connsiteX91" fmla="*/ 4521200 w 7411884"/>
              <a:gd name="connsiteY91" fmla="*/ 2491967 h 9967872"/>
              <a:gd name="connsiteX92" fmla="*/ 4528292 w 7411884"/>
              <a:gd name="connsiteY92" fmla="*/ 2491967 h 9967872"/>
              <a:gd name="connsiteX93" fmla="*/ 5151284 w 7411884"/>
              <a:gd name="connsiteY93" fmla="*/ 1245984 h 9967872"/>
              <a:gd name="connsiteX94" fmla="*/ 2883592 w 7411884"/>
              <a:gd name="connsiteY94" fmla="*/ 0 h 9967872"/>
              <a:gd name="connsiteX95" fmla="*/ 4528292 w 7411884"/>
              <a:gd name="connsiteY95" fmla="*/ 0 h 9967872"/>
              <a:gd name="connsiteX96" fmla="*/ 5151284 w 7411884"/>
              <a:gd name="connsiteY96" fmla="*/ 1245984 h 9967872"/>
              <a:gd name="connsiteX97" fmla="*/ 5144192 w 7411884"/>
              <a:gd name="connsiteY97" fmla="*/ 1245984 h 9967872"/>
              <a:gd name="connsiteX98" fmla="*/ 4521200 w 7411884"/>
              <a:gd name="connsiteY98" fmla="*/ 2491967 h 9967872"/>
              <a:gd name="connsiteX99" fmla="*/ 2890683 w 7411884"/>
              <a:gd name="connsiteY99" fmla="*/ 2491967 h 9967872"/>
              <a:gd name="connsiteX100" fmla="*/ 2267692 w 7411884"/>
              <a:gd name="connsiteY100" fmla="*/ 1245985 h 9967872"/>
              <a:gd name="connsiteX101" fmla="*/ 2260601 w 7411884"/>
              <a:gd name="connsiteY101" fmla="*/ 1245985 h 9967872"/>
              <a:gd name="connsiteX102" fmla="*/ 2260600 w 7411884"/>
              <a:gd name="connsiteY102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7411884" h="9967872">
                <a:moveTo>
                  <a:pt x="2890684" y="7475905"/>
                </a:moveTo>
                <a:lnTo>
                  <a:pt x="4521200" y="7475905"/>
                </a:lnTo>
                <a:lnTo>
                  <a:pt x="4521200" y="7475906"/>
                </a:lnTo>
                <a:lnTo>
                  <a:pt x="5144192" y="8721889"/>
                </a:lnTo>
                <a:lnTo>
                  <a:pt x="5151284" y="8721889"/>
                </a:lnTo>
                <a:lnTo>
                  <a:pt x="4528292" y="9967872"/>
                </a:lnTo>
                <a:lnTo>
                  <a:pt x="2883592" y="9967872"/>
                </a:lnTo>
                <a:lnTo>
                  <a:pt x="2260600" y="8721889"/>
                </a:lnTo>
                <a:lnTo>
                  <a:pt x="2267692" y="8721889"/>
                </a:lnTo>
                <a:lnTo>
                  <a:pt x="2890684" y="7475906"/>
                </a:lnTo>
                <a:close/>
                <a:moveTo>
                  <a:pt x="5151283" y="6229922"/>
                </a:moveTo>
                <a:lnTo>
                  <a:pt x="6788892" y="6229922"/>
                </a:lnTo>
                <a:lnTo>
                  <a:pt x="7411884" y="7475906"/>
                </a:lnTo>
                <a:lnTo>
                  <a:pt x="6788892" y="8721889"/>
                </a:lnTo>
                <a:lnTo>
                  <a:pt x="5151284" y="8721889"/>
                </a:lnTo>
                <a:lnTo>
                  <a:pt x="4528292" y="7475905"/>
                </a:lnTo>
                <a:lnTo>
                  <a:pt x="4521200" y="7475905"/>
                </a:lnTo>
                <a:lnTo>
                  <a:pt x="4521201" y="7475903"/>
                </a:lnTo>
                <a:lnTo>
                  <a:pt x="4528292" y="7475903"/>
                </a:lnTo>
                <a:close/>
                <a:moveTo>
                  <a:pt x="622992" y="6229922"/>
                </a:moveTo>
                <a:lnTo>
                  <a:pt x="2260601" y="6229922"/>
                </a:lnTo>
                <a:lnTo>
                  <a:pt x="2883592" y="7475903"/>
                </a:lnTo>
                <a:lnTo>
                  <a:pt x="2890683" y="7475903"/>
                </a:lnTo>
                <a:lnTo>
                  <a:pt x="2890684" y="7475905"/>
                </a:lnTo>
                <a:lnTo>
                  <a:pt x="2883592" y="7475905"/>
                </a:lnTo>
                <a:lnTo>
                  <a:pt x="2260600" y="8721889"/>
                </a:lnTo>
                <a:lnTo>
                  <a:pt x="622992" y="8721889"/>
                </a:lnTo>
                <a:lnTo>
                  <a:pt x="0" y="7475906"/>
                </a:lnTo>
                <a:close/>
                <a:moveTo>
                  <a:pt x="2890684" y="4983936"/>
                </a:moveTo>
                <a:lnTo>
                  <a:pt x="4521200" y="4983936"/>
                </a:lnTo>
                <a:lnTo>
                  <a:pt x="4521200" y="4983937"/>
                </a:lnTo>
                <a:lnTo>
                  <a:pt x="5144192" y="6229920"/>
                </a:lnTo>
                <a:lnTo>
                  <a:pt x="5151284" y="6229920"/>
                </a:lnTo>
                <a:lnTo>
                  <a:pt x="5151283" y="6229922"/>
                </a:lnTo>
                <a:lnTo>
                  <a:pt x="5144192" y="6229922"/>
                </a:lnTo>
                <a:lnTo>
                  <a:pt x="4521201" y="7475903"/>
                </a:lnTo>
                <a:lnTo>
                  <a:pt x="2890683" y="7475903"/>
                </a:lnTo>
                <a:lnTo>
                  <a:pt x="2267692" y="6229922"/>
                </a:lnTo>
                <a:lnTo>
                  <a:pt x="2260601" y="6229922"/>
                </a:lnTo>
                <a:lnTo>
                  <a:pt x="2260600" y="6229920"/>
                </a:lnTo>
                <a:lnTo>
                  <a:pt x="2267692" y="6229920"/>
                </a:lnTo>
                <a:lnTo>
                  <a:pt x="2890684" y="4983937"/>
                </a:lnTo>
                <a:close/>
                <a:moveTo>
                  <a:pt x="5151283" y="3737953"/>
                </a:moveTo>
                <a:lnTo>
                  <a:pt x="6788892" y="3737953"/>
                </a:lnTo>
                <a:lnTo>
                  <a:pt x="7411884" y="4983937"/>
                </a:lnTo>
                <a:lnTo>
                  <a:pt x="6788892" y="6229920"/>
                </a:lnTo>
                <a:lnTo>
                  <a:pt x="5151284" y="6229920"/>
                </a:lnTo>
                <a:lnTo>
                  <a:pt x="4528292" y="4983936"/>
                </a:lnTo>
                <a:lnTo>
                  <a:pt x="4521200" y="4983936"/>
                </a:lnTo>
                <a:lnTo>
                  <a:pt x="4521201" y="4983936"/>
                </a:lnTo>
                <a:lnTo>
                  <a:pt x="4528292" y="4983936"/>
                </a:lnTo>
                <a:close/>
                <a:moveTo>
                  <a:pt x="622992" y="3737953"/>
                </a:moveTo>
                <a:lnTo>
                  <a:pt x="2260601" y="3737953"/>
                </a:lnTo>
                <a:lnTo>
                  <a:pt x="2883592" y="4983936"/>
                </a:lnTo>
                <a:lnTo>
                  <a:pt x="2890683" y="4983936"/>
                </a:lnTo>
                <a:lnTo>
                  <a:pt x="2890684" y="4983936"/>
                </a:lnTo>
                <a:lnTo>
                  <a:pt x="2883592" y="4983936"/>
                </a:lnTo>
                <a:lnTo>
                  <a:pt x="2260600" y="6229920"/>
                </a:lnTo>
                <a:lnTo>
                  <a:pt x="622992" y="6229920"/>
                </a:lnTo>
                <a:lnTo>
                  <a:pt x="0" y="4983937"/>
                </a:lnTo>
                <a:close/>
                <a:moveTo>
                  <a:pt x="2890684" y="2491969"/>
                </a:moveTo>
                <a:lnTo>
                  <a:pt x="4521200" y="2491969"/>
                </a:lnTo>
                <a:lnTo>
                  <a:pt x="5144192" y="3737951"/>
                </a:lnTo>
                <a:lnTo>
                  <a:pt x="5151283" y="3737951"/>
                </a:lnTo>
                <a:lnTo>
                  <a:pt x="5151284" y="3737953"/>
                </a:lnTo>
                <a:lnTo>
                  <a:pt x="5151283" y="3737953"/>
                </a:lnTo>
                <a:lnTo>
                  <a:pt x="5144192" y="3737953"/>
                </a:lnTo>
                <a:lnTo>
                  <a:pt x="4521201" y="4983936"/>
                </a:lnTo>
                <a:lnTo>
                  <a:pt x="2890683" y="4983936"/>
                </a:lnTo>
                <a:lnTo>
                  <a:pt x="2267692" y="3737953"/>
                </a:lnTo>
                <a:lnTo>
                  <a:pt x="2260601" y="3737953"/>
                </a:lnTo>
                <a:lnTo>
                  <a:pt x="2260600" y="3737953"/>
                </a:lnTo>
                <a:lnTo>
                  <a:pt x="2260601" y="3737952"/>
                </a:lnTo>
                <a:lnTo>
                  <a:pt x="2267692" y="3737952"/>
                </a:lnTo>
                <a:close/>
                <a:moveTo>
                  <a:pt x="622992" y="1245985"/>
                </a:moveTo>
                <a:lnTo>
                  <a:pt x="2260601" y="1245985"/>
                </a:lnTo>
                <a:lnTo>
                  <a:pt x="2883592" y="2491967"/>
                </a:lnTo>
                <a:lnTo>
                  <a:pt x="2890683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1" y="3737952"/>
                </a:lnTo>
                <a:lnTo>
                  <a:pt x="622992" y="3737952"/>
                </a:lnTo>
                <a:lnTo>
                  <a:pt x="0" y="2491969"/>
                </a:lnTo>
                <a:close/>
                <a:moveTo>
                  <a:pt x="5151284" y="1245984"/>
                </a:moveTo>
                <a:lnTo>
                  <a:pt x="6788892" y="1245984"/>
                </a:lnTo>
                <a:lnTo>
                  <a:pt x="7411884" y="2491968"/>
                </a:lnTo>
                <a:lnTo>
                  <a:pt x="6788892" y="3737951"/>
                </a:lnTo>
                <a:lnTo>
                  <a:pt x="5151283" y="3737951"/>
                </a:lnTo>
                <a:lnTo>
                  <a:pt x="4528292" y="2491969"/>
                </a:lnTo>
                <a:lnTo>
                  <a:pt x="4521200" y="2491969"/>
                </a:lnTo>
                <a:lnTo>
                  <a:pt x="4521200" y="2491968"/>
                </a:lnTo>
                <a:lnTo>
                  <a:pt x="4521200" y="2491967"/>
                </a:lnTo>
                <a:lnTo>
                  <a:pt x="4528292" y="2491967"/>
                </a:lnTo>
                <a:lnTo>
                  <a:pt x="5151284" y="1245984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5144192" y="1245984"/>
                </a:lnTo>
                <a:lnTo>
                  <a:pt x="4521200" y="2491967"/>
                </a:lnTo>
                <a:lnTo>
                  <a:pt x="2890683" y="2491967"/>
                </a:lnTo>
                <a:lnTo>
                  <a:pt x="2267692" y="1245985"/>
                </a:lnTo>
                <a:lnTo>
                  <a:pt x="2260601" y="1245985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t="5508" b="5508"/>
            </a:stretch>
          </a:blip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0948E918-F53E-4689-0B15-F89A19A1BA37}"/>
              </a:ext>
            </a:extLst>
          </p:cNvPr>
          <p:cNvSpPr/>
          <p:nvPr/>
        </p:nvSpPr>
        <p:spPr>
          <a:xfrm>
            <a:off x="13817600" y="-1554936"/>
            <a:ext cx="11933084" cy="9967872"/>
          </a:xfrm>
          <a:custGeom>
            <a:avLst/>
            <a:gdLst>
              <a:gd name="connsiteX0" fmla="*/ 9672484 w 11933084"/>
              <a:gd name="connsiteY0" fmla="*/ 7475905 h 9967872"/>
              <a:gd name="connsiteX1" fmla="*/ 11310092 w 11933084"/>
              <a:gd name="connsiteY1" fmla="*/ 7475905 h 9967872"/>
              <a:gd name="connsiteX2" fmla="*/ 11933084 w 11933084"/>
              <a:gd name="connsiteY2" fmla="*/ 8721889 h 9967872"/>
              <a:gd name="connsiteX3" fmla="*/ 11310092 w 11933084"/>
              <a:gd name="connsiteY3" fmla="*/ 9967872 h 9967872"/>
              <a:gd name="connsiteX4" fmla="*/ 9665392 w 11933084"/>
              <a:gd name="connsiteY4" fmla="*/ 9967872 h 9967872"/>
              <a:gd name="connsiteX5" fmla="*/ 9042400 w 11933084"/>
              <a:gd name="connsiteY5" fmla="*/ 8721889 h 9967872"/>
              <a:gd name="connsiteX6" fmla="*/ 9049492 w 11933084"/>
              <a:gd name="connsiteY6" fmla="*/ 8721889 h 9967872"/>
              <a:gd name="connsiteX7" fmla="*/ 9672484 w 11933084"/>
              <a:gd name="connsiteY7" fmla="*/ 7475906 h 9967872"/>
              <a:gd name="connsiteX8" fmla="*/ 5151284 w 11933084"/>
              <a:gd name="connsiteY8" fmla="*/ 7475905 h 9967872"/>
              <a:gd name="connsiteX9" fmla="*/ 6781800 w 11933084"/>
              <a:gd name="connsiteY9" fmla="*/ 7475905 h 9967872"/>
              <a:gd name="connsiteX10" fmla="*/ 6781800 w 11933084"/>
              <a:gd name="connsiteY10" fmla="*/ 7475906 h 9967872"/>
              <a:gd name="connsiteX11" fmla="*/ 7404792 w 11933084"/>
              <a:gd name="connsiteY11" fmla="*/ 8721889 h 9967872"/>
              <a:gd name="connsiteX12" fmla="*/ 7411884 w 11933084"/>
              <a:gd name="connsiteY12" fmla="*/ 8721889 h 9967872"/>
              <a:gd name="connsiteX13" fmla="*/ 6788892 w 11933084"/>
              <a:gd name="connsiteY13" fmla="*/ 9967872 h 9967872"/>
              <a:gd name="connsiteX14" fmla="*/ 5144192 w 11933084"/>
              <a:gd name="connsiteY14" fmla="*/ 9967872 h 9967872"/>
              <a:gd name="connsiteX15" fmla="*/ 4521200 w 11933084"/>
              <a:gd name="connsiteY15" fmla="*/ 8721889 h 9967872"/>
              <a:gd name="connsiteX16" fmla="*/ 4528292 w 11933084"/>
              <a:gd name="connsiteY16" fmla="*/ 8721889 h 9967872"/>
              <a:gd name="connsiteX17" fmla="*/ 5151284 w 11933084"/>
              <a:gd name="connsiteY17" fmla="*/ 7475906 h 9967872"/>
              <a:gd name="connsiteX18" fmla="*/ 622992 w 11933084"/>
              <a:gd name="connsiteY18" fmla="*/ 7475905 h 9967872"/>
              <a:gd name="connsiteX19" fmla="*/ 2260601 w 11933084"/>
              <a:gd name="connsiteY19" fmla="*/ 7475905 h 9967872"/>
              <a:gd name="connsiteX20" fmla="*/ 2260600 w 11933084"/>
              <a:gd name="connsiteY20" fmla="*/ 7475906 h 9967872"/>
              <a:gd name="connsiteX21" fmla="*/ 2883592 w 11933084"/>
              <a:gd name="connsiteY21" fmla="*/ 8721889 h 9967872"/>
              <a:gd name="connsiteX22" fmla="*/ 2890684 w 11933084"/>
              <a:gd name="connsiteY22" fmla="*/ 8721889 h 9967872"/>
              <a:gd name="connsiteX23" fmla="*/ 2267692 w 11933084"/>
              <a:gd name="connsiteY23" fmla="*/ 9967872 h 9967872"/>
              <a:gd name="connsiteX24" fmla="*/ 622992 w 11933084"/>
              <a:gd name="connsiteY24" fmla="*/ 9967872 h 9967872"/>
              <a:gd name="connsiteX25" fmla="*/ 0 w 11933084"/>
              <a:gd name="connsiteY25" fmla="*/ 8721889 h 9967872"/>
              <a:gd name="connsiteX26" fmla="*/ 7411882 w 11933084"/>
              <a:gd name="connsiteY26" fmla="*/ 6229922 h 9967872"/>
              <a:gd name="connsiteX27" fmla="*/ 9042400 w 11933084"/>
              <a:gd name="connsiteY27" fmla="*/ 6229922 h 9967872"/>
              <a:gd name="connsiteX28" fmla="*/ 9665392 w 11933084"/>
              <a:gd name="connsiteY28" fmla="*/ 7475903 h 9967872"/>
              <a:gd name="connsiteX29" fmla="*/ 9672482 w 11933084"/>
              <a:gd name="connsiteY29" fmla="*/ 7475903 h 9967872"/>
              <a:gd name="connsiteX30" fmla="*/ 9672484 w 11933084"/>
              <a:gd name="connsiteY30" fmla="*/ 7475905 h 9967872"/>
              <a:gd name="connsiteX31" fmla="*/ 9665392 w 11933084"/>
              <a:gd name="connsiteY31" fmla="*/ 7475905 h 9967872"/>
              <a:gd name="connsiteX32" fmla="*/ 9042400 w 11933084"/>
              <a:gd name="connsiteY32" fmla="*/ 8721889 h 9967872"/>
              <a:gd name="connsiteX33" fmla="*/ 7411884 w 11933084"/>
              <a:gd name="connsiteY33" fmla="*/ 8721889 h 9967872"/>
              <a:gd name="connsiteX34" fmla="*/ 6788892 w 11933084"/>
              <a:gd name="connsiteY34" fmla="*/ 7475905 h 9967872"/>
              <a:gd name="connsiteX35" fmla="*/ 6781800 w 11933084"/>
              <a:gd name="connsiteY35" fmla="*/ 7475905 h 9967872"/>
              <a:gd name="connsiteX36" fmla="*/ 6781802 w 11933084"/>
              <a:gd name="connsiteY36" fmla="*/ 7475903 h 9967872"/>
              <a:gd name="connsiteX37" fmla="*/ 6788892 w 11933084"/>
              <a:gd name="connsiteY37" fmla="*/ 7475903 h 9967872"/>
              <a:gd name="connsiteX38" fmla="*/ 2890683 w 11933084"/>
              <a:gd name="connsiteY38" fmla="*/ 6229922 h 9967872"/>
              <a:gd name="connsiteX39" fmla="*/ 4521202 w 11933084"/>
              <a:gd name="connsiteY39" fmla="*/ 6229922 h 9967872"/>
              <a:gd name="connsiteX40" fmla="*/ 5144192 w 11933084"/>
              <a:gd name="connsiteY40" fmla="*/ 7475903 h 9967872"/>
              <a:gd name="connsiteX41" fmla="*/ 5151282 w 11933084"/>
              <a:gd name="connsiteY41" fmla="*/ 7475903 h 9967872"/>
              <a:gd name="connsiteX42" fmla="*/ 5151284 w 11933084"/>
              <a:gd name="connsiteY42" fmla="*/ 7475905 h 9967872"/>
              <a:gd name="connsiteX43" fmla="*/ 5144192 w 11933084"/>
              <a:gd name="connsiteY43" fmla="*/ 7475905 h 9967872"/>
              <a:gd name="connsiteX44" fmla="*/ 4521200 w 11933084"/>
              <a:gd name="connsiteY44" fmla="*/ 8721889 h 9967872"/>
              <a:gd name="connsiteX45" fmla="*/ 2890684 w 11933084"/>
              <a:gd name="connsiteY45" fmla="*/ 8721889 h 9967872"/>
              <a:gd name="connsiteX46" fmla="*/ 2267692 w 11933084"/>
              <a:gd name="connsiteY46" fmla="*/ 7475905 h 9967872"/>
              <a:gd name="connsiteX47" fmla="*/ 2260601 w 11933084"/>
              <a:gd name="connsiteY47" fmla="*/ 7475905 h 9967872"/>
              <a:gd name="connsiteX48" fmla="*/ 2260602 w 11933084"/>
              <a:gd name="connsiteY48" fmla="*/ 7475903 h 9967872"/>
              <a:gd name="connsiteX49" fmla="*/ 2267692 w 11933084"/>
              <a:gd name="connsiteY49" fmla="*/ 7475903 h 9967872"/>
              <a:gd name="connsiteX50" fmla="*/ 9672484 w 11933084"/>
              <a:gd name="connsiteY50" fmla="*/ 4983936 h 9967872"/>
              <a:gd name="connsiteX51" fmla="*/ 11310092 w 11933084"/>
              <a:gd name="connsiteY51" fmla="*/ 4983936 h 9967872"/>
              <a:gd name="connsiteX52" fmla="*/ 11933084 w 11933084"/>
              <a:gd name="connsiteY52" fmla="*/ 6229920 h 9967872"/>
              <a:gd name="connsiteX53" fmla="*/ 11310092 w 11933084"/>
              <a:gd name="connsiteY53" fmla="*/ 7475903 h 9967872"/>
              <a:gd name="connsiteX54" fmla="*/ 9672482 w 11933084"/>
              <a:gd name="connsiteY54" fmla="*/ 7475903 h 9967872"/>
              <a:gd name="connsiteX55" fmla="*/ 9049492 w 11933084"/>
              <a:gd name="connsiteY55" fmla="*/ 6229922 h 9967872"/>
              <a:gd name="connsiteX56" fmla="*/ 9042400 w 11933084"/>
              <a:gd name="connsiteY56" fmla="*/ 6229922 h 9967872"/>
              <a:gd name="connsiteX57" fmla="*/ 9042400 w 11933084"/>
              <a:gd name="connsiteY57" fmla="*/ 6229920 h 9967872"/>
              <a:gd name="connsiteX58" fmla="*/ 9049492 w 11933084"/>
              <a:gd name="connsiteY58" fmla="*/ 6229920 h 9967872"/>
              <a:gd name="connsiteX59" fmla="*/ 9672484 w 11933084"/>
              <a:gd name="connsiteY59" fmla="*/ 4983937 h 9967872"/>
              <a:gd name="connsiteX60" fmla="*/ 2890684 w 11933084"/>
              <a:gd name="connsiteY60" fmla="*/ 3737955 h 9967872"/>
              <a:gd name="connsiteX61" fmla="*/ 4521200 w 11933084"/>
              <a:gd name="connsiteY61" fmla="*/ 3737955 h 9967872"/>
              <a:gd name="connsiteX62" fmla="*/ 5144192 w 11933084"/>
              <a:gd name="connsiteY62" fmla="*/ 4983936 h 9967872"/>
              <a:gd name="connsiteX63" fmla="*/ 4521200 w 11933084"/>
              <a:gd name="connsiteY63" fmla="*/ 6229920 h 9967872"/>
              <a:gd name="connsiteX64" fmla="*/ 2890684 w 11933084"/>
              <a:gd name="connsiteY64" fmla="*/ 6229920 h 9967872"/>
              <a:gd name="connsiteX65" fmla="*/ 2267692 w 11933084"/>
              <a:gd name="connsiteY65" fmla="*/ 4983936 h 9967872"/>
              <a:gd name="connsiteX66" fmla="*/ 7411884 w 11933084"/>
              <a:gd name="connsiteY66" fmla="*/ 3737954 h 9967872"/>
              <a:gd name="connsiteX67" fmla="*/ 9042400 w 11933084"/>
              <a:gd name="connsiteY67" fmla="*/ 3737954 h 9967872"/>
              <a:gd name="connsiteX68" fmla="*/ 9665392 w 11933084"/>
              <a:gd name="connsiteY68" fmla="*/ 4983936 h 9967872"/>
              <a:gd name="connsiteX69" fmla="*/ 9672484 w 11933084"/>
              <a:gd name="connsiteY69" fmla="*/ 4983936 h 9967872"/>
              <a:gd name="connsiteX70" fmla="*/ 9672484 w 11933084"/>
              <a:gd name="connsiteY70" fmla="*/ 4983936 h 9967872"/>
              <a:gd name="connsiteX71" fmla="*/ 9665392 w 11933084"/>
              <a:gd name="connsiteY71" fmla="*/ 4983936 h 9967872"/>
              <a:gd name="connsiteX72" fmla="*/ 9042400 w 11933084"/>
              <a:gd name="connsiteY72" fmla="*/ 6229920 h 9967872"/>
              <a:gd name="connsiteX73" fmla="*/ 7411884 w 11933084"/>
              <a:gd name="connsiteY73" fmla="*/ 6229920 h 9967872"/>
              <a:gd name="connsiteX74" fmla="*/ 6788892 w 11933084"/>
              <a:gd name="connsiteY74" fmla="*/ 4983936 h 9967872"/>
              <a:gd name="connsiteX75" fmla="*/ 622992 w 11933084"/>
              <a:gd name="connsiteY75" fmla="*/ 2491970 h 9967872"/>
              <a:gd name="connsiteX76" fmla="*/ 2260600 w 11933084"/>
              <a:gd name="connsiteY76" fmla="*/ 2491970 h 9967872"/>
              <a:gd name="connsiteX77" fmla="*/ 2883592 w 11933084"/>
              <a:gd name="connsiteY77" fmla="*/ 3737954 h 9967872"/>
              <a:gd name="connsiteX78" fmla="*/ 2890683 w 11933084"/>
              <a:gd name="connsiteY78" fmla="*/ 3737954 h 9967872"/>
              <a:gd name="connsiteX79" fmla="*/ 2890684 w 11933084"/>
              <a:gd name="connsiteY79" fmla="*/ 3737955 h 9967872"/>
              <a:gd name="connsiteX80" fmla="*/ 2883592 w 11933084"/>
              <a:gd name="connsiteY80" fmla="*/ 3737955 h 9967872"/>
              <a:gd name="connsiteX81" fmla="*/ 2260601 w 11933084"/>
              <a:gd name="connsiteY81" fmla="*/ 4983936 h 9967872"/>
              <a:gd name="connsiteX82" fmla="*/ 2260600 w 11933084"/>
              <a:gd name="connsiteY82" fmla="*/ 4983937 h 9967872"/>
              <a:gd name="connsiteX83" fmla="*/ 2883592 w 11933084"/>
              <a:gd name="connsiteY83" fmla="*/ 6229920 h 9967872"/>
              <a:gd name="connsiteX84" fmla="*/ 2890684 w 11933084"/>
              <a:gd name="connsiteY84" fmla="*/ 6229920 h 9967872"/>
              <a:gd name="connsiteX85" fmla="*/ 2890683 w 11933084"/>
              <a:gd name="connsiteY85" fmla="*/ 6229922 h 9967872"/>
              <a:gd name="connsiteX86" fmla="*/ 2883592 w 11933084"/>
              <a:gd name="connsiteY86" fmla="*/ 6229922 h 9967872"/>
              <a:gd name="connsiteX87" fmla="*/ 2260602 w 11933084"/>
              <a:gd name="connsiteY87" fmla="*/ 7475903 h 9967872"/>
              <a:gd name="connsiteX88" fmla="*/ 622992 w 11933084"/>
              <a:gd name="connsiteY88" fmla="*/ 7475903 h 9967872"/>
              <a:gd name="connsiteX89" fmla="*/ 0 w 11933084"/>
              <a:gd name="connsiteY89" fmla="*/ 6229920 h 9967872"/>
              <a:gd name="connsiteX90" fmla="*/ 622992 w 11933084"/>
              <a:gd name="connsiteY90" fmla="*/ 4983936 h 9967872"/>
              <a:gd name="connsiteX91" fmla="*/ 0 w 11933084"/>
              <a:gd name="connsiteY91" fmla="*/ 3737955 h 9967872"/>
              <a:gd name="connsiteX92" fmla="*/ 5151284 w 11933084"/>
              <a:gd name="connsiteY92" fmla="*/ 2491970 h 9967872"/>
              <a:gd name="connsiteX93" fmla="*/ 6781800 w 11933084"/>
              <a:gd name="connsiteY93" fmla="*/ 2491970 h 9967872"/>
              <a:gd name="connsiteX94" fmla="*/ 7404792 w 11933084"/>
              <a:gd name="connsiteY94" fmla="*/ 3737953 h 9967872"/>
              <a:gd name="connsiteX95" fmla="*/ 7411884 w 11933084"/>
              <a:gd name="connsiteY95" fmla="*/ 3737953 h 9967872"/>
              <a:gd name="connsiteX96" fmla="*/ 7411884 w 11933084"/>
              <a:gd name="connsiteY96" fmla="*/ 3737954 h 9967872"/>
              <a:gd name="connsiteX97" fmla="*/ 7404792 w 11933084"/>
              <a:gd name="connsiteY97" fmla="*/ 3737954 h 9967872"/>
              <a:gd name="connsiteX98" fmla="*/ 6781800 w 11933084"/>
              <a:gd name="connsiteY98" fmla="*/ 4983936 h 9967872"/>
              <a:gd name="connsiteX99" fmla="*/ 6781800 w 11933084"/>
              <a:gd name="connsiteY99" fmla="*/ 4983937 h 9967872"/>
              <a:gd name="connsiteX100" fmla="*/ 7404792 w 11933084"/>
              <a:gd name="connsiteY100" fmla="*/ 6229920 h 9967872"/>
              <a:gd name="connsiteX101" fmla="*/ 7411884 w 11933084"/>
              <a:gd name="connsiteY101" fmla="*/ 6229920 h 9967872"/>
              <a:gd name="connsiteX102" fmla="*/ 7411882 w 11933084"/>
              <a:gd name="connsiteY102" fmla="*/ 6229922 h 9967872"/>
              <a:gd name="connsiteX103" fmla="*/ 7404792 w 11933084"/>
              <a:gd name="connsiteY103" fmla="*/ 6229922 h 9967872"/>
              <a:gd name="connsiteX104" fmla="*/ 6781802 w 11933084"/>
              <a:gd name="connsiteY104" fmla="*/ 7475903 h 9967872"/>
              <a:gd name="connsiteX105" fmla="*/ 5151282 w 11933084"/>
              <a:gd name="connsiteY105" fmla="*/ 7475903 h 9967872"/>
              <a:gd name="connsiteX106" fmla="*/ 4528292 w 11933084"/>
              <a:gd name="connsiteY106" fmla="*/ 6229922 h 9967872"/>
              <a:gd name="connsiteX107" fmla="*/ 4521202 w 11933084"/>
              <a:gd name="connsiteY107" fmla="*/ 6229922 h 9967872"/>
              <a:gd name="connsiteX108" fmla="*/ 4521200 w 11933084"/>
              <a:gd name="connsiteY108" fmla="*/ 6229920 h 9967872"/>
              <a:gd name="connsiteX109" fmla="*/ 4528292 w 11933084"/>
              <a:gd name="connsiteY109" fmla="*/ 6229920 h 9967872"/>
              <a:gd name="connsiteX110" fmla="*/ 5151284 w 11933084"/>
              <a:gd name="connsiteY110" fmla="*/ 4983937 h 9967872"/>
              <a:gd name="connsiteX111" fmla="*/ 5151284 w 11933084"/>
              <a:gd name="connsiteY111" fmla="*/ 4983936 h 9967872"/>
              <a:gd name="connsiteX112" fmla="*/ 4528292 w 11933084"/>
              <a:gd name="connsiteY112" fmla="*/ 3737955 h 9967872"/>
              <a:gd name="connsiteX113" fmla="*/ 4521200 w 11933084"/>
              <a:gd name="connsiteY113" fmla="*/ 3737955 h 9967872"/>
              <a:gd name="connsiteX114" fmla="*/ 4521200 w 11933084"/>
              <a:gd name="connsiteY114" fmla="*/ 3737954 h 9967872"/>
              <a:gd name="connsiteX115" fmla="*/ 4528292 w 11933084"/>
              <a:gd name="connsiteY115" fmla="*/ 3737954 h 9967872"/>
              <a:gd name="connsiteX116" fmla="*/ 5151284 w 11933084"/>
              <a:gd name="connsiteY116" fmla="*/ 2491970 h 9967872"/>
              <a:gd name="connsiteX117" fmla="*/ 9672484 w 11933084"/>
              <a:gd name="connsiteY117" fmla="*/ 2491969 h 9967872"/>
              <a:gd name="connsiteX118" fmla="*/ 11310092 w 11933084"/>
              <a:gd name="connsiteY118" fmla="*/ 2491969 h 9967872"/>
              <a:gd name="connsiteX119" fmla="*/ 11933084 w 11933084"/>
              <a:gd name="connsiteY119" fmla="*/ 3737953 h 9967872"/>
              <a:gd name="connsiteX120" fmla="*/ 11310092 w 11933084"/>
              <a:gd name="connsiteY120" fmla="*/ 4983936 h 9967872"/>
              <a:gd name="connsiteX121" fmla="*/ 9672484 w 11933084"/>
              <a:gd name="connsiteY121" fmla="*/ 4983936 h 9967872"/>
              <a:gd name="connsiteX122" fmla="*/ 9049492 w 11933084"/>
              <a:gd name="connsiteY122" fmla="*/ 3737954 h 9967872"/>
              <a:gd name="connsiteX123" fmla="*/ 9042400 w 11933084"/>
              <a:gd name="connsiteY123" fmla="*/ 3737954 h 9967872"/>
              <a:gd name="connsiteX124" fmla="*/ 9042400 w 11933084"/>
              <a:gd name="connsiteY124" fmla="*/ 3737953 h 9967872"/>
              <a:gd name="connsiteX125" fmla="*/ 9042400 w 11933084"/>
              <a:gd name="connsiteY125" fmla="*/ 3737953 h 9967872"/>
              <a:gd name="connsiteX126" fmla="*/ 9049492 w 11933084"/>
              <a:gd name="connsiteY126" fmla="*/ 3737953 h 9967872"/>
              <a:gd name="connsiteX127" fmla="*/ 9672484 w 11933084"/>
              <a:gd name="connsiteY127" fmla="*/ 2491969 h 9967872"/>
              <a:gd name="connsiteX128" fmla="*/ 2890684 w 11933084"/>
              <a:gd name="connsiteY128" fmla="*/ 1245986 h 9967872"/>
              <a:gd name="connsiteX129" fmla="*/ 4521200 w 11933084"/>
              <a:gd name="connsiteY129" fmla="*/ 1245986 h 9967872"/>
              <a:gd name="connsiteX130" fmla="*/ 5144192 w 11933084"/>
              <a:gd name="connsiteY130" fmla="*/ 2491968 h 9967872"/>
              <a:gd name="connsiteX131" fmla="*/ 5151284 w 11933084"/>
              <a:gd name="connsiteY131" fmla="*/ 2491968 h 9967872"/>
              <a:gd name="connsiteX132" fmla="*/ 5151284 w 11933084"/>
              <a:gd name="connsiteY132" fmla="*/ 2491970 h 9967872"/>
              <a:gd name="connsiteX133" fmla="*/ 5144192 w 11933084"/>
              <a:gd name="connsiteY133" fmla="*/ 2491970 h 9967872"/>
              <a:gd name="connsiteX134" fmla="*/ 4521200 w 11933084"/>
              <a:gd name="connsiteY134" fmla="*/ 3737954 h 9967872"/>
              <a:gd name="connsiteX135" fmla="*/ 2890683 w 11933084"/>
              <a:gd name="connsiteY135" fmla="*/ 3737954 h 9967872"/>
              <a:gd name="connsiteX136" fmla="*/ 2267692 w 11933084"/>
              <a:gd name="connsiteY136" fmla="*/ 2491970 h 9967872"/>
              <a:gd name="connsiteX137" fmla="*/ 2260600 w 11933084"/>
              <a:gd name="connsiteY137" fmla="*/ 2491970 h 9967872"/>
              <a:gd name="connsiteX138" fmla="*/ 2260600 w 11933084"/>
              <a:gd name="connsiteY138" fmla="*/ 2491970 h 9967872"/>
              <a:gd name="connsiteX139" fmla="*/ 2260601 w 11933084"/>
              <a:gd name="connsiteY139" fmla="*/ 2491968 h 9967872"/>
              <a:gd name="connsiteX140" fmla="*/ 2267692 w 11933084"/>
              <a:gd name="connsiteY140" fmla="*/ 2491968 h 9967872"/>
              <a:gd name="connsiteX141" fmla="*/ 7411884 w 11933084"/>
              <a:gd name="connsiteY141" fmla="*/ 1245985 h 9967872"/>
              <a:gd name="connsiteX142" fmla="*/ 9042400 w 11933084"/>
              <a:gd name="connsiteY142" fmla="*/ 1245985 h 9967872"/>
              <a:gd name="connsiteX143" fmla="*/ 9665392 w 11933084"/>
              <a:gd name="connsiteY143" fmla="*/ 2491967 h 9967872"/>
              <a:gd name="connsiteX144" fmla="*/ 9672482 w 11933084"/>
              <a:gd name="connsiteY144" fmla="*/ 2491967 h 9967872"/>
              <a:gd name="connsiteX145" fmla="*/ 9672484 w 11933084"/>
              <a:gd name="connsiteY145" fmla="*/ 2491969 h 9967872"/>
              <a:gd name="connsiteX146" fmla="*/ 9665392 w 11933084"/>
              <a:gd name="connsiteY146" fmla="*/ 2491969 h 9967872"/>
              <a:gd name="connsiteX147" fmla="*/ 9042400 w 11933084"/>
              <a:gd name="connsiteY147" fmla="*/ 3737953 h 9967872"/>
              <a:gd name="connsiteX148" fmla="*/ 7411884 w 11933084"/>
              <a:gd name="connsiteY148" fmla="*/ 3737953 h 9967872"/>
              <a:gd name="connsiteX149" fmla="*/ 6788892 w 11933084"/>
              <a:gd name="connsiteY149" fmla="*/ 2491970 h 9967872"/>
              <a:gd name="connsiteX150" fmla="*/ 6781800 w 11933084"/>
              <a:gd name="connsiteY150" fmla="*/ 2491970 h 9967872"/>
              <a:gd name="connsiteX151" fmla="*/ 6781800 w 11933084"/>
              <a:gd name="connsiteY151" fmla="*/ 2491969 h 9967872"/>
              <a:gd name="connsiteX152" fmla="*/ 6781800 w 11933084"/>
              <a:gd name="connsiteY152" fmla="*/ 2491968 h 9967872"/>
              <a:gd name="connsiteX153" fmla="*/ 6788892 w 11933084"/>
              <a:gd name="connsiteY153" fmla="*/ 2491968 h 9967872"/>
              <a:gd name="connsiteX154" fmla="*/ 622992 w 11933084"/>
              <a:gd name="connsiteY154" fmla="*/ 1 h 9967872"/>
              <a:gd name="connsiteX155" fmla="*/ 2267692 w 11933084"/>
              <a:gd name="connsiteY155" fmla="*/ 1 h 9967872"/>
              <a:gd name="connsiteX156" fmla="*/ 2890684 w 11933084"/>
              <a:gd name="connsiteY156" fmla="*/ 1245985 h 9967872"/>
              <a:gd name="connsiteX157" fmla="*/ 2890684 w 11933084"/>
              <a:gd name="connsiteY157" fmla="*/ 1245986 h 9967872"/>
              <a:gd name="connsiteX158" fmla="*/ 2883592 w 11933084"/>
              <a:gd name="connsiteY158" fmla="*/ 1245986 h 9967872"/>
              <a:gd name="connsiteX159" fmla="*/ 2260601 w 11933084"/>
              <a:gd name="connsiteY159" fmla="*/ 2491968 h 9967872"/>
              <a:gd name="connsiteX160" fmla="*/ 622992 w 11933084"/>
              <a:gd name="connsiteY160" fmla="*/ 2491968 h 9967872"/>
              <a:gd name="connsiteX161" fmla="*/ 0 w 11933084"/>
              <a:gd name="connsiteY161" fmla="*/ 1245985 h 9967872"/>
              <a:gd name="connsiteX162" fmla="*/ 5144192 w 11933084"/>
              <a:gd name="connsiteY162" fmla="*/ 1 h 9967872"/>
              <a:gd name="connsiteX163" fmla="*/ 6788892 w 11933084"/>
              <a:gd name="connsiteY163" fmla="*/ 1 h 9967872"/>
              <a:gd name="connsiteX164" fmla="*/ 7411884 w 11933084"/>
              <a:gd name="connsiteY164" fmla="*/ 1245985 h 9967872"/>
              <a:gd name="connsiteX165" fmla="*/ 7411884 w 11933084"/>
              <a:gd name="connsiteY165" fmla="*/ 1245985 h 9967872"/>
              <a:gd name="connsiteX166" fmla="*/ 7404792 w 11933084"/>
              <a:gd name="connsiteY166" fmla="*/ 1245985 h 9967872"/>
              <a:gd name="connsiteX167" fmla="*/ 6781800 w 11933084"/>
              <a:gd name="connsiteY167" fmla="*/ 2491968 h 9967872"/>
              <a:gd name="connsiteX168" fmla="*/ 5151284 w 11933084"/>
              <a:gd name="connsiteY168" fmla="*/ 2491968 h 9967872"/>
              <a:gd name="connsiteX169" fmla="*/ 4528292 w 11933084"/>
              <a:gd name="connsiteY169" fmla="*/ 1245986 h 9967872"/>
              <a:gd name="connsiteX170" fmla="*/ 4521200 w 11933084"/>
              <a:gd name="connsiteY170" fmla="*/ 1245986 h 9967872"/>
              <a:gd name="connsiteX171" fmla="*/ 4521200 w 11933084"/>
              <a:gd name="connsiteY171" fmla="*/ 1245985 h 9967872"/>
              <a:gd name="connsiteX172" fmla="*/ 9665392 w 11933084"/>
              <a:gd name="connsiteY172" fmla="*/ 0 h 9967872"/>
              <a:gd name="connsiteX173" fmla="*/ 11310092 w 11933084"/>
              <a:gd name="connsiteY173" fmla="*/ 0 h 9967872"/>
              <a:gd name="connsiteX174" fmla="*/ 11933084 w 11933084"/>
              <a:gd name="connsiteY174" fmla="*/ 1245984 h 9967872"/>
              <a:gd name="connsiteX175" fmla="*/ 11310092 w 11933084"/>
              <a:gd name="connsiteY175" fmla="*/ 2491967 h 9967872"/>
              <a:gd name="connsiteX176" fmla="*/ 9672482 w 11933084"/>
              <a:gd name="connsiteY176" fmla="*/ 2491967 h 9967872"/>
              <a:gd name="connsiteX177" fmla="*/ 9049492 w 11933084"/>
              <a:gd name="connsiteY177" fmla="*/ 1245985 h 9967872"/>
              <a:gd name="connsiteX178" fmla="*/ 9042400 w 11933084"/>
              <a:gd name="connsiteY178" fmla="*/ 1245985 h 9967872"/>
              <a:gd name="connsiteX179" fmla="*/ 9042400 w 11933084"/>
              <a:gd name="connsiteY179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1933084" h="9967872">
                <a:moveTo>
                  <a:pt x="9672484" y="7475905"/>
                </a:moveTo>
                <a:lnTo>
                  <a:pt x="11310092" y="7475905"/>
                </a:lnTo>
                <a:lnTo>
                  <a:pt x="11933084" y="8721889"/>
                </a:lnTo>
                <a:lnTo>
                  <a:pt x="11310092" y="9967872"/>
                </a:lnTo>
                <a:lnTo>
                  <a:pt x="9665392" y="9967872"/>
                </a:lnTo>
                <a:lnTo>
                  <a:pt x="9042400" y="8721889"/>
                </a:lnTo>
                <a:lnTo>
                  <a:pt x="9049492" y="8721889"/>
                </a:lnTo>
                <a:lnTo>
                  <a:pt x="9672484" y="7475906"/>
                </a:lnTo>
                <a:close/>
                <a:moveTo>
                  <a:pt x="5151284" y="7475905"/>
                </a:moveTo>
                <a:lnTo>
                  <a:pt x="6781800" y="7475905"/>
                </a:lnTo>
                <a:lnTo>
                  <a:pt x="6781800" y="7475906"/>
                </a:lnTo>
                <a:lnTo>
                  <a:pt x="7404792" y="8721889"/>
                </a:lnTo>
                <a:lnTo>
                  <a:pt x="7411884" y="8721889"/>
                </a:lnTo>
                <a:lnTo>
                  <a:pt x="6788892" y="9967872"/>
                </a:lnTo>
                <a:lnTo>
                  <a:pt x="5144192" y="9967872"/>
                </a:lnTo>
                <a:lnTo>
                  <a:pt x="4521200" y="8721889"/>
                </a:lnTo>
                <a:lnTo>
                  <a:pt x="4528292" y="8721889"/>
                </a:lnTo>
                <a:lnTo>
                  <a:pt x="5151284" y="7475906"/>
                </a:lnTo>
                <a:close/>
                <a:moveTo>
                  <a:pt x="622992" y="7475905"/>
                </a:moveTo>
                <a:lnTo>
                  <a:pt x="2260601" y="7475905"/>
                </a:lnTo>
                <a:lnTo>
                  <a:pt x="2260600" y="7475906"/>
                </a:lnTo>
                <a:lnTo>
                  <a:pt x="2883592" y="8721889"/>
                </a:lnTo>
                <a:lnTo>
                  <a:pt x="2890684" y="8721889"/>
                </a:lnTo>
                <a:lnTo>
                  <a:pt x="2267692" y="9967872"/>
                </a:lnTo>
                <a:lnTo>
                  <a:pt x="622992" y="9967872"/>
                </a:lnTo>
                <a:lnTo>
                  <a:pt x="0" y="8721889"/>
                </a:lnTo>
                <a:close/>
                <a:moveTo>
                  <a:pt x="7411882" y="6229922"/>
                </a:moveTo>
                <a:lnTo>
                  <a:pt x="9042400" y="6229922"/>
                </a:lnTo>
                <a:lnTo>
                  <a:pt x="9665392" y="7475903"/>
                </a:lnTo>
                <a:lnTo>
                  <a:pt x="9672482" y="7475903"/>
                </a:lnTo>
                <a:lnTo>
                  <a:pt x="9672484" y="7475905"/>
                </a:lnTo>
                <a:lnTo>
                  <a:pt x="9665392" y="7475905"/>
                </a:lnTo>
                <a:lnTo>
                  <a:pt x="9042400" y="8721889"/>
                </a:lnTo>
                <a:lnTo>
                  <a:pt x="7411884" y="8721889"/>
                </a:lnTo>
                <a:lnTo>
                  <a:pt x="6788892" y="7475905"/>
                </a:lnTo>
                <a:lnTo>
                  <a:pt x="6781800" y="7475905"/>
                </a:lnTo>
                <a:lnTo>
                  <a:pt x="6781802" y="7475903"/>
                </a:lnTo>
                <a:lnTo>
                  <a:pt x="6788892" y="7475903"/>
                </a:lnTo>
                <a:close/>
                <a:moveTo>
                  <a:pt x="2890683" y="6229922"/>
                </a:moveTo>
                <a:lnTo>
                  <a:pt x="4521202" y="6229922"/>
                </a:lnTo>
                <a:lnTo>
                  <a:pt x="5144192" y="7475903"/>
                </a:lnTo>
                <a:lnTo>
                  <a:pt x="5151282" y="7475903"/>
                </a:lnTo>
                <a:lnTo>
                  <a:pt x="5151284" y="7475905"/>
                </a:lnTo>
                <a:lnTo>
                  <a:pt x="5144192" y="7475905"/>
                </a:lnTo>
                <a:lnTo>
                  <a:pt x="4521200" y="8721889"/>
                </a:lnTo>
                <a:lnTo>
                  <a:pt x="2890684" y="8721889"/>
                </a:lnTo>
                <a:lnTo>
                  <a:pt x="2267692" y="7475905"/>
                </a:lnTo>
                <a:lnTo>
                  <a:pt x="2260601" y="7475905"/>
                </a:lnTo>
                <a:lnTo>
                  <a:pt x="2260602" y="7475903"/>
                </a:lnTo>
                <a:lnTo>
                  <a:pt x="2267692" y="7475903"/>
                </a:lnTo>
                <a:close/>
                <a:moveTo>
                  <a:pt x="9672484" y="4983936"/>
                </a:moveTo>
                <a:lnTo>
                  <a:pt x="11310092" y="4983936"/>
                </a:lnTo>
                <a:lnTo>
                  <a:pt x="11933084" y="6229920"/>
                </a:lnTo>
                <a:lnTo>
                  <a:pt x="11310092" y="7475903"/>
                </a:lnTo>
                <a:lnTo>
                  <a:pt x="9672482" y="7475903"/>
                </a:lnTo>
                <a:lnTo>
                  <a:pt x="9049492" y="6229922"/>
                </a:lnTo>
                <a:lnTo>
                  <a:pt x="9042400" y="6229922"/>
                </a:lnTo>
                <a:lnTo>
                  <a:pt x="9042400" y="6229920"/>
                </a:lnTo>
                <a:lnTo>
                  <a:pt x="9049492" y="6229920"/>
                </a:lnTo>
                <a:lnTo>
                  <a:pt x="9672484" y="4983937"/>
                </a:lnTo>
                <a:close/>
                <a:moveTo>
                  <a:pt x="2890684" y="3737955"/>
                </a:moveTo>
                <a:lnTo>
                  <a:pt x="4521200" y="3737955"/>
                </a:lnTo>
                <a:lnTo>
                  <a:pt x="5144192" y="4983936"/>
                </a:lnTo>
                <a:lnTo>
                  <a:pt x="4521200" y="6229920"/>
                </a:lnTo>
                <a:lnTo>
                  <a:pt x="2890684" y="6229920"/>
                </a:lnTo>
                <a:lnTo>
                  <a:pt x="2267692" y="4983936"/>
                </a:lnTo>
                <a:close/>
                <a:moveTo>
                  <a:pt x="7411884" y="3737954"/>
                </a:moveTo>
                <a:lnTo>
                  <a:pt x="9042400" y="3737954"/>
                </a:lnTo>
                <a:lnTo>
                  <a:pt x="9665392" y="4983936"/>
                </a:lnTo>
                <a:lnTo>
                  <a:pt x="9672484" y="4983936"/>
                </a:lnTo>
                <a:lnTo>
                  <a:pt x="9672484" y="4983936"/>
                </a:lnTo>
                <a:lnTo>
                  <a:pt x="9665392" y="4983936"/>
                </a:lnTo>
                <a:lnTo>
                  <a:pt x="9042400" y="6229920"/>
                </a:lnTo>
                <a:lnTo>
                  <a:pt x="7411884" y="6229920"/>
                </a:lnTo>
                <a:lnTo>
                  <a:pt x="6788892" y="4983936"/>
                </a:lnTo>
                <a:close/>
                <a:moveTo>
                  <a:pt x="622992" y="2491970"/>
                </a:moveTo>
                <a:lnTo>
                  <a:pt x="2260600" y="2491970"/>
                </a:lnTo>
                <a:lnTo>
                  <a:pt x="2883592" y="3737954"/>
                </a:lnTo>
                <a:lnTo>
                  <a:pt x="2890683" y="3737954"/>
                </a:lnTo>
                <a:lnTo>
                  <a:pt x="2890684" y="3737955"/>
                </a:lnTo>
                <a:lnTo>
                  <a:pt x="2883592" y="3737955"/>
                </a:lnTo>
                <a:lnTo>
                  <a:pt x="2260601" y="4983936"/>
                </a:lnTo>
                <a:lnTo>
                  <a:pt x="2260600" y="4983937"/>
                </a:lnTo>
                <a:lnTo>
                  <a:pt x="2883592" y="6229920"/>
                </a:lnTo>
                <a:lnTo>
                  <a:pt x="2890684" y="6229920"/>
                </a:lnTo>
                <a:lnTo>
                  <a:pt x="2890683" y="6229922"/>
                </a:lnTo>
                <a:lnTo>
                  <a:pt x="2883592" y="6229922"/>
                </a:lnTo>
                <a:lnTo>
                  <a:pt x="2260602" y="7475903"/>
                </a:lnTo>
                <a:lnTo>
                  <a:pt x="622992" y="7475903"/>
                </a:lnTo>
                <a:lnTo>
                  <a:pt x="0" y="6229920"/>
                </a:lnTo>
                <a:lnTo>
                  <a:pt x="622992" y="4983936"/>
                </a:lnTo>
                <a:lnTo>
                  <a:pt x="0" y="3737955"/>
                </a:lnTo>
                <a:close/>
                <a:moveTo>
                  <a:pt x="5151284" y="2491970"/>
                </a:moveTo>
                <a:lnTo>
                  <a:pt x="6781800" y="2491970"/>
                </a:lnTo>
                <a:lnTo>
                  <a:pt x="7404792" y="3737953"/>
                </a:lnTo>
                <a:lnTo>
                  <a:pt x="7411884" y="3737953"/>
                </a:lnTo>
                <a:lnTo>
                  <a:pt x="7411884" y="3737954"/>
                </a:lnTo>
                <a:lnTo>
                  <a:pt x="7404792" y="3737954"/>
                </a:lnTo>
                <a:lnTo>
                  <a:pt x="6781800" y="4983936"/>
                </a:lnTo>
                <a:lnTo>
                  <a:pt x="6781800" y="4983937"/>
                </a:lnTo>
                <a:lnTo>
                  <a:pt x="7404792" y="6229920"/>
                </a:lnTo>
                <a:lnTo>
                  <a:pt x="7411884" y="6229920"/>
                </a:lnTo>
                <a:lnTo>
                  <a:pt x="7411882" y="6229922"/>
                </a:lnTo>
                <a:lnTo>
                  <a:pt x="7404792" y="6229922"/>
                </a:lnTo>
                <a:lnTo>
                  <a:pt x="6781802" y="7475903"/>
                </a:lnTo>
                <a:lnTo>
                  <a:pt x="5151282" y="7475903"/>
                </a:lnTo>
                <a:lnTo>
                  <a:pt x="4528292" y="6229922"/>
                </a:lnTo>
                <a:lnTo>
                  <a:pt x="4521202" y="6229922"/>
                </a:lnTo>
                <a:lnTo>
                  <a:pt x="4521200" y="6229920"/>
                </a:lnTo>
                <a:lnTo>
                  <a:pt x="4528292" y="6229920"/>
                </a:lnTo>
                <a:lnTo>
                  <a:pt x="5151284" y="4983937"/>
                </a:lnTo>
                <a:lnTo>
                  <a:pt x="5151284" y="4983936"/>
                </a:lnTo>
                <a:lnTo>
                  <a:pt x="4528292" y="3737955"/>
                </a:lnTo>
                <a:lnTo>
                  <a:pt x="4521200" y="3737955"/>
                </a:lnTo>
                <a:lnTo>
                  <a:pt x="4521200" y="3737954"/>
                </a:lnTo>
                <a:lnTo>
                  <a:pt x="4528292" y="3737954"/>
                </a:lnTo>
                <a:lnTo>
                  <a:pt x="5151284" y="2491970"/>
                </a:lnTo>
                <a:close/>
                <a:moveTo>
                  <a:pt x="9672484" y="2491969"/>
                </a:moveTo>
                <a:lnTo>
                  <a:pt x="11310092" y="2491969"/>
                </a:lnTo>
                <a:lnTo>
                  <a:pt x="11933084" y="3737953"/>
                </a:lnTo>
                <a:lnTo>
                  <a:pt x="11310092" y="4983936"/>
                </a:lnTo>
                <a:lnTo>
                  <a:pt x="9672484" y="4983936"/>
                </a:lnTo>
                <a:lnTo>
                  <a:pt x="9049492" y="3737954"/>
                </a:lnTo>
                <a:lnTo>
                  <a:pt x="9042400" y="3737954"/>
                </a:lnTo>
                <a:lnTo>
                  <a:pt x="9042400" y="3737953"/>
                </a:lnTo>
                <a:lnTo>
                  <a:pt x="9042400" y="3737953"/>
                </a:lnTo>
                <a:lnTo>
                  <a:pt x="9049492" y="3737953"/>
                </a:lnTo>
                <a:lnTo>
                  <a:pt x="9672484" y="2491969"/>
                </a:lnTo>
                <a:close/>
                <a:moveTo>
                  <a:pt x="2890684" y="1245986"/>
                </a:moveTo>
                <a:lnTo>
                  <a:pt x="4521200" y="1245986"/>
                </a:lnTo>
                <a:lnTo>
                  <a:pt x="5144192" y="2491968"/>
                </a:lnTo>
                <a:lnTo>
                  <a:pt x="5151284" y="2491968"/>
                </a:lnTo>
                <a:lnTo>
                  <a:pt x="5151284" y="2491970"/>
                </a:lnTo>
                <a:lnTo>
                  <a:pt x="5144192" y="2491970"/>
                </a:lnTo>
                <a:lnTo>
                  <a:pt x="4521200" y="3737954"/>
                </a:lnTo>
                <a:lnTo>
                  <a:pt x="2890683" y="3737954"/>
                </a:lnTo>
                <a:lnTo>
                  <a:pt x="2267692" y="2491970"/>
                </a:lnTo>
                <a:lnTo>
                  <a:pt x="2260600" y="2491970"/>
                </a:lnTo>
                <a:lnTo>
                  <a:pt x="2260600" y="2491970"/>
                </a:lnTo>
                <a:lnTo>
                  <a:pt x="2260601" y="2491968"/>
                </a:lnTo>
                <a:lnTo>
                  <a:pt x="2267692" y="2491968"/>
                </a:lnTo>
                <a:close/>
                <a:moveTo>
                  <a:pt x="7411884" y="1245985"/>
                </a:moveTo>
                <a:lnTo>
                  <a:pt x="9042400" y="1245985"/>
                </a:lnTo>
                <a:lnTo>
                  <a:pt x="9665392" y="2491967"/>
                </a:lnTo>
                <a:lnTo>
                  <a:pt x="9672482" y="2491967"/>
                </a:lnTo>
                <a:lnTo>
                  <a:pt x="9672484" y="2491969"/>
                </a:lnTo>
                <a:lnTo>
                  <a:pt x="9665392" y="2491969"/>
                </a:lnTo>
                <a:lnTo>
                  <a:pt x="9042400" y="3737953"/>
                </a:lnTo>
                <a:lnTo>
                  <a:pt x="7411884" y="3737953"/>
                </a:lnTo>
                <a:lnTo>
                  <a:pt x="6788892" y="2491970"/>
                </a:lnTo>
                <a:lnTo>
                  <a:pt x="6781800" y="2491970"/>
                </a:lnTo>
                <a:lnTo>
                  <a:pt x="6781800" y="2491969"/>
                </a:lnTo>
                <a:lnTo>
                  <a:pt x="6781800" y="2491968"/>
                </a:lnTo>
                <a:lnTo>
                  <a:pt x="6788892" y="2491968"/>
                </a:lnTo>
                <a:close/>
                <a:moveTo>
                  <a:pt x="622992" y="1"/>
                </a:moveTo>
                <a:lnTo>
                  <a:pt x="2267692" y="1"/>
                </a:lnTo>
                <a:lnTo>
                  <a:pt x="2890684" y="1245985"/>
                </a:lnTo>
                <a:lnTo>
                  <a:pt x="2890684" y="1245986"/>
                </a:lnTo>
                <a:lnTo>
                  <a:pt x="2883592" y="1245986"/>
                </a:lnTo>
                <a:lnTo>
                  <a:pt x="2260601" y="2491968"/>
                </a:lnTo>
                <a:lnTo>
                  <a:pt x="622992" y="2491968"/>
                </a:lnTo>
                <a:lnTo>
                  <a:pt x="0" y="1245985"/>
                </a:lnTo>
                <a:close/>
                <a:moveTo>
                  <a:pt x="5144192" y="1"/>
                </a:moveTo>
                <a:lnTo>
                  <a:pt x="6788892" y="1"/>
                </a:lnTo>
                <a:lnTo>
                  <a:pt x="7411884" y="1245985"/>
                </a:lnTo>
                <a:lnTo>
                  <a:pt x="7411884" y="1245985"/>
                </a:lnTo>
                <a:lnTo>
                  <a:pt x="7404792" y="1245985"/>
                </a:lnTo>
                <a:lnTo>
                  <a:pt x="6781800" y="2491968"/>
                </a:lnTo>
                <a:lnTo>
                  <a:pt x="5151284" y="2491968"/>
                </a:lnTo>
                <a:lnTo>
                  <a:pt x="4528292" y="1245986"/>
                </a:lnTo>
                <a:lnTo>
                  <a:pt x="4521200" y="1245986"/>
                </a:lnTo>
                <a:lnTo>
                  <a:pt x="4521200" y="1245985"/>
                </a:lnTo>
                <a:close/>
                <a:moveTo>
                  <a:pt x="9665392" y="0"/>
                </a:moveTo>
                <a:lnTo>
                  <a:pt x="11310092" y="0"/>
                </a:lnTo>
                <a:lnTo>
                  <a:pt x="11933084" y="1245984"/>
                </a:lnTo>
                <a:lnTo>
                  <a:pt x="11310092" y="2491967"/>
                </a:lnTo>
                <a:lnTo>
                  <a:pt x="9672482" y="2491967"/>
                </a:lnTo>
                <a:lnTo>
                  <a:pt x="9049492" y="1245985"/>
                </a:lnTo>
                <a:lnTo>
                  <a:pt x="9042400" y="1245985"/>
                </a:lnTo>
                <a:lnTo>
                  <a:pt x="9042400" y="124598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EBF2177A-0C8E-06EA-7C23-753C1725FAB6}"/>
              </a:ext>
            </a:extLst>
          </p:cNvPr>
          <p:cNvSpPr/>
          <p:nvPr/>
        </p:nvSpPr>
        <p:spPr>
          <a:xfrm>
            <a:off x="16078200" y="7166952"/>
            <a:ext cx="7411884" cy="4983936"/>
          </a:xfrm>
          <a:custGeom>
            <a:avLst/>
            <a:gdLst>
              <a:gd name="connsiteX0" fmla="*/ 622992 w 7411884"/>
              <a:gd name="connsiteY0" fmla="*/ 2491969 h 4983936"/>
              <a:gd name="connsiteX1" fmla="*/ 2260600 w 7411884"/>
              <a:gd name="connsiteY1" fmla="*/ 2491969 h 4983936"/>
              <a:gd name="connsiteX2" fmla="*/ 2883592 w 7411884"/>
              <a:gd name="connsiteY2" fmla="*/ 3737952 h 4983936"/>
              <a:gd name="connsiteX3" fmla="*/ 2890684 w 7411884"/>
              <a:gd name="connsiteY3" fmla="*/ 3737952 h 4983936"/>
              <a:gd name="connsiteX4" fmla="*/ 2890684 w 7411884"/>
              <a:gd name="connsiteY4" fmla="*/ 3737953 h 4983936"/>
              <a:gd name="connsiteX5" fmla="*/ 2267692 w 7411884"/>
              <a:gd name="connsiteY5" fmla="*/ 4983936 h 4983936"/>
              <a:gd name="connsiteX6" fmla="*/ 622992 w 7411884"/>
              <a:gd name="connsiteY6" fmla="*/ 4983936 h 4983936"/>
              <a:gd name="connsiteX7" fmla="*/ 0 w 7411884"/>
              <a:gd name="connsiteY7" fmla="*/ 3737953 h 4983936"/>
              <a:gd name="connsiteX8" fmla="*/ 5151284 w 7411884"/>
              <a:gd name="connsiteY8" fmla="*/ 2491968 h 4983936"/>
              <a:gd name="connsiteX9" fmla="*/ 5151284 w 7411884"/>
              <a:gd name="connsiteY9" fmla="*/ 2491969 h 4983936"/>
              <a:gd name="connsiteX10" fmla="*/ 4528292 w 7411884"/>
              <a:gd name="connsiteY10" fmla="*/ 3737952 h 4983936"/>
              <a:gd name="connsiteX11" fmla="*/ 2890684 w 7411884"/>
              <a:gd name="connsiteY11" fmla="*/ 3737952 h 4983936"/>
              <a:gd name="connsiteX12" fmla="*/ 2890684 w 7411884"/>
              <a:gd name="connsiteY12" fmla="*/ 3737950 h 4983936"/>
              <a:gd name="connsiteX13" fmla="*/ 4528292 w 7411884"/>
              <a:gd name="connsiteY13" fmla="*/ 3737950 h 4983936"/>
              <a:gd name="connsiteX14" fmla="*/ 2260600 w 7411884"/>
              <a:gd name="connsiteY14" fmla="*/ 2491968 h 4983936"/>
              <a:gd name="connsiteX15" fmla="*/ 2260602 w 7411884"/>
              <a:gd name="connsiteY15" fmla="*/ 2491969 h 4983936"/>
              <a:gd name="connsiteX16" fmla="*/ 2260600 w 7411884"/>
              <a:gd name="connsiteY16" fmla="*/ 2491969 h 4983936"/>
              <a:gd name="connsiteX17" fmla="*/ 5144192 w 7411884"/>
              <a:gd name="connsiteY17" fmla="*/ 1 h 4983936"/>
              <a:gd name="connsiteX18" fmla="*/ 6788892 w 7411884"/>
              <a:gd name="connsiteY18" fmla="*/ 1 h 4983936"/>
              <a:gd name="connsiteX19" fmla="*/ 7411884 w 7411884"/>
              <a:gd name="connsiteY19" fmla="*/ 1245985 h 4983936"/>
              <a:gd name="connsiteX20" fmla="*/ 6788892 w 7411884"/>
              <a:gd name="connsiteY20" fmla="*/ 2491968 h 4983936"/>
              <a:gd name="connsiteX21" fmla="*/ 5151284 w 7411884"/>
              <a:gd name="connsiteY21" fmla="*/ 2491968 h 4983936"/>
              <a:gd name="connsiteX22" fmla="*/ 5144192 w 7411884"/>
              <a:gd name="connsiteY22" fmla="*/ 2491968 h 4983936"/>
              <a:gd name="connsiteX23" fmla="*/ 4521200 w 7411884"/>
              <a:gd name="connsiteY23" fmla="*/ 1245985 h 4983936"/>
              <a:gd name="connsiteX24" fmla="*/ 622992 w 7411884"/>
              <a:gd name="connsiteY24" fmla="*/ 0 h 4983936"/>
              <a:gd name="connsiteX25" fmla="*/ 2267692 w 7411884"/>
              <a:gd name="connsiteY25" fmla="*/ 0 h 4983936"/>
              <a:gd name="connsiteX26" fmla="*/ 2890684 w 7411884"/>
              <a:gd name="connsiteY26" fmla="*/ 1245983 h 4983936"/>
              <a:gd name="connsiteX27" fmla="*/ 2883592 w 7411884"/>
              <a:gd name="connsiteY27" fmla="*/ 1245983 h 4983936"/>
              <a:gd name="connsiteX28" fmla="*/ 2260600 w 7411884"/>
              <a:gd name="connsiteY28" fmla="*/ 2491967 h 4983936"/>
              <a:gd name="connsiteX29" fmla="*/ 622992 w 7411884"/>
              <a:gd name="connsiteY29" fmla="*/ 2491967 h 4983936"/>
              <a:gd name="connsiteX30" fmla="*/ 0 w 7411884"/>
              <a:gd name="connsiteY30" fmla="*/ 1245984 h 498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11884" h="4983936">
                <a:moveTo>
                  <a:pt x="622992" y="2491969"/>
                </a:moveTo>
                <a:lnTo>
                  <a:pt x="2260600" y="2491969"/>
                </a:lnTo>
                <a:lnTo>
                  <a:pt x="2883592" y="3737952"/>
                </a:lnTo>
                <a:lnTo>
                  <a:pt x="2890684" y="3737952"/>
                </a:lnTo>
                <a:lnTo>
                  <a:pt x="2890684" y="3737953"/>
                </a:lnTo>
                <a:lnTo>
                  <a:pt x="2267692" y="4983936"/>
                </a:lnTo>
                <a:lnTo>
                  <a:pt x="622992" y="4983936"/>
                </a:lnTo>
                <a:lnTo>
                  <a:pt x="0" y="3737953"/>
                </a:lnTo>
                <a:close/>
                <a:moveTo>
                  <a:pt x="5151284" y="2491968"/>
                </a:moveTo>
                <a:lnTo>
                  <a:pt x="5151284" y="2491969"/>
                </a:lnTo>
                <a:lnTo>
                  <a:pt x="4528292" y="3737952"/>
                </a:lnTo>
                <a:lnTo>
                  <a:pt x="2890684" y="3737952"/>
                </a:lnTo>
                <a:lnTo>
                  <a:pt x="2890684" y="3737950"/>
                </a:lnTo>
                <a:lnTo>
                  <a:pt x="4528292" y="3737950"/>
                </a:lnTo>
                <a:close/>
                <a:moveTo>
                  <a:pt x="2260600" y="2491968"/>
                </a:moveTo>
                <a:lnTo>
                  <a:pt x="2260602" y="2491969"/>
                </a:lnTo>
                <a:lnTo>
                  <a:pt x="2260600" y="2491969"/>
                </a:lnTo>
                <a:close/>
                <a:moveTo>
                  <a:pt x="5144192" y="1"/>
                </a:moveTo>
                <a:lnTo>
                  <a:pt x="6788892" y="1"/>
                </a:lnTo>
                <a:lnTo>
                  <a:pt x="7411884" y="1245985"/>
                </a:lnTo>
                <a:lnTo>
                  <a:pt x="6788892" y="2491968"/>
                </a:lnTo>
                <a:lnTo>
                  <a:pt x="5151284" y="2491968"/>
                </a:lnTo>
                <a:lnTo>
                  <a:pt x="5144192" y="2491968"/>
                </a:lnTo>
                <a:lnTo>
                  <a:pt x="4521200" y="1245985"/>
                </a:lnTo>
                <a:close/>
                <a:moveTo>
                  <a:pt x="622992" y="0"/>
                </a:moveTo>
                <a:lnTo>
                  <a:pt x="2267692" y="0"/>
                </a:lnTo>
                <a:lnTo>
                  <a:pt x="2890684" y="1245983"/>
                </a:lnTo>
                <a:lnTo>
                  <a:pt x="2883592" y="1245983"/>
                </a:lnTo>
                <a:lnTo>
                  <a:pt x="2260600" y="2491967"/>
                </a:lnTo>
                <a:lnTo>
                  <a:pt x="622992" y="2491967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17" name="Freeform: Shape 216" descr="People using laptops">
            <a:extLst>
              <a:ext uri="{FF2B5EF4-FFF2-40B4-BE49-F238E27FC236}">
                <a16:creationId xmlns:a16="http://schemas.microsoft.com/office/drawing/2014/main" id="{37181746-A776-27C4-3558-C725993AA40C}"/>
              </a:ext>
            </a:extLst>
          </p:cNvPr>
          <p:cNvSpPr/>
          <p:nvPr/>
        </p:nvSpPr>
        <p:spPr>
          <a:xfrm>
            <a:off x="16078200" y="12150889"/>
            <a:ext cx="7411884" cy="6229920"/>
          </a:xfrm>
          <a:custGeom>
            <a:avLst/>
            <a:gdLst>
              <a:gd name="connsiteX0" fmla="*/ 2890684 w 7411884"/>
              <a:gd name="connsiteY0" fmla="*/ 3737953 h 6229920"/>
              <a:gd name="connsiteX1" fmla="*/ 4521200 w 7411884"/>
              <a:gd name="connsiteY1" fmla="*/ 3737953 h 6229920"/>
              <a:gd name="connsiteX2" fmla="*/ 5144192 w 7411884"/>
              <a:gd name="connsiteY2" fmla="*/ 4983936 h 6229920"/>
              <a:gd name="connsiteX3" fmla="*/ 5151284 w 7411884"/>
              <a:gd name="connsiteY3" fmla="*/ 4983936 h 6229920"/>
              <a:gd name="connsiteX4" fmla="*/ 5151284 w 7411884"/>
              <a:gd name="connsiteY4" fmla="*/ 4983938 h 6229920"/>
              <a:gd name="connsiteX5" fmla="*/ 4528292 w 7411884"/>
              <a:gd name="connsiteY5" fmla="*/ 6229920 h 6229920"/>
              <a:gd name="connsiteX6" fmla="*/ 2883592 w 7411884"/>
              <a:gd name="connsiteY6" fmla="*/ 6229920 h 6229920"/>
              <a:gd name="connsiteX7" fmla="*/ 2260600 w 7411884"/>
              <a:gd name="connsiteY7" fmla="*/ 4983938 h 6229920"/>
              <a:gd name="connsiteX8" fmla="*/ 2260602 w 7411884"/>
              <a:gd name="connsiteY8" fmla="*/ 4983936 h 6229920"/>
              <a:gd name="connsiteX9" fmla="*/ 2267692 w 7411884"/>
              <a:gd name="connsiteY9" fmla="*/ 4983936 h 6229920"/>
              <a:gd name="connsiteX10" fmla="*/ 5144192 w 7411884"/>
              <a:gd name="connsiteY10" fmla="*/ 2491969 h 6229920"/>
              <a:gd name="connsiteX11" fmla="*/ 6788892 w 7411884"/>
              <a:gd name="connsiteY11" fmla="*/ 2491969 h 6229920"/>
              <a:gd name="connsiteX12" fmla="*/ 7411884 w 7411884"/>
              <a:gd name="connsiteY12" fmla="*/ 3737953 h 6229920"/>
              <a:gd name="connsiteX13" fmla="*/ 6788892 w 7411884"/>
              <a:gd name="connsiteY13" fmla="*/ 4983936 h 6229920"/>
              <a:gd name="connsiteX14" fmla="*/ 5151284 w 7411884"/>
              <a:gd name="connsiteY14" fmla="*/ 4983936 h 6229920"/>
              <a:gd name="connsiteX15" fmla="*/ 4528292 w 7411884"/>
              <a:gd name="connsiteY15" fmla="*/ 3737953 h 6229920"/>
              <a:gd name="connsiteX16" fmla="*/ 4521200 w 7411884"/>
              <a:gd name="connsiteY16" fmla="*/ 3737953 h 6229920"/>
              <a:gd name="connsiteX17" fmla="*/ 622992 w 7411884"/>
              <a:gd name="connsiteY17" fmla="*/ 2491969 h 6229920"/>
              <a:gd name="connsiteX18" fmla="*/ 2267692 w 7411884"/>
              <a:gd name="connsiteY18" fmla="*/ 2491969 h 6229920"/>
              <a:gd name="connsiteX19" fmla="*/ 2890684 w 7411884"/>
              <a:gd name="connsiteY19" fmla="*/ 3737953 h 6229920"/>
              <a:gd name="connsiteX20" fmla="*/ 2883592 w 7411884"/>
              <a:gd name="connsiteY20" fmla="*/ 3737953 h 6229920"/>
              <a:gd name="connsiteX21" fmla="*/ 2260602 w 7411884"/>
              <a:gd name="connsiteY21" fmla="*/ 4983936 h 6229920"/>
              <a:gd name="connsiteX22" fmla="*/ 622992 w 7411884"/>
              <a:gd name="connsiteY22" fmla="*/ 4983936 h 6229920"/>
              <a:gd name="connsiteX23" fmla="*/ 0 w 7411884"/>
              <a:gd name="connsiteY23" fmla="*/ 3737953 h 6229920"/>
              <a:gd name="connsiteX24" fmla="*/ 622992 w 7411884"/>
              <a:gd name="connsiteY24" fmla="*/ 0 h 6229920"/>
              <a:gd name="connsiteX25" fmla="*/ 2267692 w 7411884"/>
              <a:gd name="connsiteY25" fmla="*/ 0 h 6229920"/>
              <a:gd name="connsiteX26" fmla="*/ 2890684 w 7411884"/>
              <a:gd name="connsiteY26" fmla="*/ 1245984 h 6229920"/>
              <a:gd name="connsiteX27" fmla="*/ 2267692 w 7411884"/>
              <a:gd name="connsiteY27" fmla="*/ 2491967 h 6229920"/>
              <a:gd name="connsiteX28" fmla="*/ 622992 w 7411884"/>
              <a:gd name="connsiteY28" fmla="*/ 2491967 h 6229920"/>
              <a:gd name="connsiteX29" fmla="*/ 0 w 7411884"/>
              <a:gd name="connsiteY29" fmla="*/ 1245984 h 62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11884" h="6229920">
                <a:moveTo>
                  <a:pt x="2890684" y="3737953"/>
                </a:moveTo>
                <a:lnTo>
                  <a:pt x="4521200" y="3737953"/>
                </a:lnTo>
                <a:lnTo>
                  <a:pt x="5144192" y="4983936"/>
                </a:lnTo>
                <a:lnTo>
                  <a:pt x="5151284" y="4983936"/>
                </a:lnTo>
                <a:lnTo>
                  <a:pt x="5151284" y="4983938"/>
                </a:lnTo>
                <a:lnTo>
                  <a:pt x="4528292" y="6229920"/>
                </a:lnTo>
                <a:lnTo>
                  <a:pt x="2883592" y="6229920"/>
                </a:lnTo>
                <a:lnTo>
                  <a:pt x="2260600" y="4983938"/>
                </a:lnTo>
                <a:lnTo>
                  <a:pt x="2260602" y="4983936"/>
                </a:lnTo>
                <a:lnTo>
                  <a:pt x="2267692" y="4983936"/>
                </a:lnTo>
                <a:close/>
                <a:moveTo>
                  <a:pt x="5144192" y="2491969"/>
                </a:moveTo>
                <a:lnTo>
                  <a:pt x="6788892" y="2491969"/>
                </a:lnTo>
                <a:lnTo>
                  <a:pt x="7411884" y="3737953"/>
                </a:lnTo>
                <a:lnTo>
                  <a:pt x="6788892" y="4983936"/>
                </a:lnTo>
                <a:lnTo>
                  <a:pt x="5151284" y="4983936"/>
                </a:lnTo>
                <a:lnTo>
                  <a:pt x="4528292" y="3737953"/>
                </a:lnTo>
                <a:lnTo>
                  <a:pt x="4521200" y="3737953"/>
                </a:lnTo>
                <a:close/>
                <a:moveTo>
                  <a:pt x="622992" y="2491969"/>
                </a:moveTo>
                <a:lnTo>
                  <a:pt x="2267692" y="2491969"/>
                </a:lnTo>
                <a:lnTo>
                  <a:pt x="2890684" y="3737953"/>
                </a:lnTo>
                <a:lnTo>
                  <a:pt x="2883592" y="3737953"/>
                </a:lnTo>
                <a:lnTo>
                  <a:pt x="2260602" y="4983936"/>
                </a:lnTo>
                <a:lnTo>
                  <a:pt x="622992" y="4983936"/>
                </a:lnTo>
                <a:lnTo>
                  <a:pt x="0" y="3737953"/>
                </a:lnTo>
                <a:close/>
                <a:moveTo>
                  <a:pt x="622992" y="0"/>
                </a:moveTo>
                <a:lnTo>
                  <a:pt x="2267692" y="0"/>
                </a:lnTo>
                <a:lnTo>
                  <a:pt x="2890684" y="1245984"/>
                </a:lnTo>
                <a:lnTo>
                  <a:pt x="2267692" y="2491967"/>
                </a:lnTo>
                <a:lnTo>
                  <a:pt x="622992" y="2491967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82" t="-7243" r="-12918" b="-7243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80614DC4-5460-496F-5802-71338D1C2FAD}"/>
              </a:ext>
            </a:extLst>
          </p:cNvPr>
          <p:cNvSpPr/>
          <p:nvPr/>
        </p:nvSpPr>
        <p:spPr>
          <a:xfrm>
            <a:off x="22860000" y="7166950"/>
            <a:ext cx="5151284" cy="4983936"/>
          </a:xfrm>
          <a:custGeom>
            <a:avLst/>
            <a:gdLst>
              <a:gd name="connsiteX0" fmla="*/ 2890684 w 5151284"/>
              <a:gd name="connsiteY0" fmla="*/ 2491969 h 4983936"/>
              <a:gd name="connsiteX1" fmla="*/ 4528292 w 5151284"/>
              <a:gd name="connsiteY1" fmla="*/ 2491969 h 4983936"/>
              <a:gd name="connsiteX2" fmla="*/ 5151284 w 5151284"/>
              <a:gd name="connsiteY2" fmla="*/ 3737953 h 4983936"/>
              <a:gd name="connsiteX3" fmla="*/ 4528292 w 5151284"/>
              <a:gd name="connsiteY3" fmla="*/ 4983936 h 4983936"/>
              <a:gd name="connsiteX4" fmla="*/ 2883592 w 5151284"/>
              <a:gd name="connsiteY4" fmla="*/ 4983936 h 4983936"/>
              <a:gd name="connsiteX5" fmla="*/ 2260600 w 5151284"/>
              <a:gd name="connsiteY5" fmla="*/ 3737954 h 4983936"/>
              <a:gd name="connsiteX6" fmla="*/ 2267692 w 5151284"/>
              <a:gd name="connsiteY6" fmla="*/ 3737954 h 4983936"/>
              <a:gd name="connsiteX7" fmla="*/ 2890684 w 5151284"/>
              <a:gd name="connsiteY7" fmla="*/ 2491971 h 4983936"/>
              <a:gd name="connsiteX8" fmla="*/ 622992 w 5151284"/>
              <a:gd name="connsiteY8" fmla="*/ 1245987 h 4983936"/>
              <a:gd name="connsiteX9" fmla="*/ 2260602 w 5151284"/>
              <a:gd name="connsiteY9" fmla="*/ 1245987 h 4983936"/>
              <a:gd name="connsiteX10" fmla="*/ 2883592 w 5151284"/>
              <a:gd name="connsiteY10" fmla="*/ 2491967 h 4983936"/>
              <a:gd name="connsiteX11" fmla="*/ 2890684 w 5151284"/>
              <a:gd name="connsiteY11" fmla="*/ 2491967 h 4983936"/>
              <a:gd name="connsiteX12" fmla="*/ 2890684 w 5151284"/>
              <a:gd name="connsiteY12" fmla="*/ 2491969 h 4983936"/>
              <a:gd name="connsiteX13" fmla="*/ 2883592 w 5151284"/>
              <a:gd name="connsiteY13" fmla="*/ 2491969 h 4983936"/>
              <a:gd name="connsiteX14" fmla="*/ 2260600 w 5151284"/>
              <a:gd name="connsiteY14" fmla="*/ 3737953 h 4983936"/>
              <a:gd name="connsiteX15" fmla="*/ 2260600 w 5151284"/>
              <a:gd name="connsiteY15" fmla="*/ 3737954 h 4983936"/>
              <a:gd name="connsiteX16" fmla="*/ 622992 w 5151284"/>
              <a:gd name="connsiteY16" fmla="*/ 3737954 h 4983936"/>
              <a:gd name="connsiteX17" fmla="*/ 0 w 5151284"/>
              <a:gd name="connsiteY17" fmla="*/ 2491971 h 4983936"/>
              <a:gd name="connsiteX18" fmla="*/ 2883592 w 5151284"/>
              <a:gd name="connsiteY18" fmla="*/ 0 h 4983936"/>
              <a:gd name="connsiteX19" fmla="*/ 4528292 w 5151284"/>
              <a:gd name="connsiteY19" fmla="*/ 0 h 4983936"/>
              <a:gd name="connsiteX20" fmla="*/ 5151284 w 5151284"/>
              <a:gd name="connsiteY20" fmla="*/ 1245984 h 4983936"/>
              <a:gd name="connsiteX21" fmla="*/ 4528292 w 5151284"/>
              <a:gd name="connsiteY21" fmla="*/ 2491967 h 4983936"/>
              <a:gd name="connsiteX22" fmla="*/ 2890684 w 5151284"/>
              <a:gd name="connsiteY22" fmla="*/ 2491967 h 4983936"/>
              <a:gd name="connsiteX23" fmla="*/ 2267692 w 5151284"/>
              <a:gd name="connsiteY23" fmla="*/ 1245987 h 4983936"/>
              <a:gd name="connsiteX24" fmla="*/ 2260602 w 5151284"/>
              <a:gd name="connsiteY24" fmla="*/ 1245987 h 4983936"/>
              <a:gd name="connsiteX25" fmla="*/ 2260600 w 5151284"/>
              <a:gd name="connsiteY25" fmla="*/ 1245984 h 498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51284" h="4983936">
                <a:moveTo>
                  <a:pt x="2890684" y="2491969"/>
                </a:moveTo>
                <a:lnTo>
                  <a:pt x="4528292" y="2491969"/>
                </a:lnTo>
                <a:lnTo>
                  <a:pt x="5151284" y="3737953"/>
                </a:lnTo>
                <a:lnTo>
                  <a:pt x="4528292" y="4983936"/>
                </a:lnTo>
                <a:lnTo>
                  <a:pt x="2883592" y="4983936"/>
                </a:lnTo>
                <a:lnTo>
                  <a:pt x="2260600" y="3737954"/>
                </a:lnTo>
                <a:lnTo>
                  <a:pt x="2267692" y="3737954"/>
                </a:lnTo>
                <a:lnTo>
                  <a:pt x="2890684" y="2491971"/>
                </a:lnTo>
                <a:close/>
                <a:moveTo>
                  <a:pt x="622992" y="1245987"/>
                </a:moveTo>
                <a:lnTo>
                  <a:pt x="2260602" y="1245987"/>
                </a:lnTo>
                <a:lnTo>
                  <a:pt x="2883592" y="2491967"/>
                </a:lnTo>
                <a:lnTo>
                  <a:pt x="2890684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0" y="3737953"/>
                </a:lnTo>
                <a:lnTo>
                  <a:pt x="2260600" y="3737954"/>
                </a:lnTo>
                <a:lnTo>
                  <a:pt x="622992" y="3737954"/>
                </a:lnTo>
                <a:lnTo>
                  <a:pt x="0" y="2491971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4528292" y="2491967"/>
                </a:lnTo>
                <a:lnTo>
                  <a:pt x="2890684" y="2491967"/>
                </a:lnTo>
                <a:lnTo>
                  <a:pt x="2267692" y="1245987"/>
                </a:lnTo>
                <a:lnTo>
                  <a:pt x="2260602" y="1245987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FD5A1AF-EC37-97DB-CDA8-C3EFDD96E3B7}"/>
              </a:ext>
            </a:extLst>
          </p:cNvPr>
          <p:cNvSpPr txBox="1"/>
          <p:nvPr/>
        </p:nvSpPr>
        <p:spPr>
          <a:xfrm>
            <a:off x="187325" y="579000"/>
            <a:ext cx="6826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dirty="0" err="1">
                <a:latin typeface="Montserrat Black" pitchFamily="2" charset="-18"/>
              </a:rPr>
              <a:t>Threats</a:t>
            </a:r>
            <a:r>
              <a:rPr lang="pl-PL" sz="4800" dirty="0">
                <a:latin typeface="Montserrat Black" pitchFamily="2" charset="-18"/>
              </a:rPr>
              <a:t> and </a:t>
            </a:r>
            <a:r>
              <a:rPr lang="pl-PL" sz="4800" dirty="0" err="1">
                <a:latin typeface="Montserrat Black" pitchFamily="2" charset="-18"/>
              </a:rPr>
              <a:t>challenges</a:t>
            </a:r>
            <a:r>
              <a:rPr lang="pl-PL" sz="4800" dirty="0">
                <a:latin typeface="Montserrat Black" pitchFamily="2" charset="-18"/>
              </a:rPr>
              <a:t> </a:t>
            </a:r>
            <a:br>
              <a:rPr lang="pl-PL" sz="4800" dirty="0">
                <a:latin typeface="Montserrat Black" pitchFamily="2" charset="-18"/>
              </a:rPr>
            </a:br>
            <a:r>
              <a:rPr lang="pl-PL" sz="4800" dirty="0" err="1">
                <a:latin typeface="Montserrat Black" pitchFamily="2" charset="-18"/>
              </a:rPr>
              <a:t>int</a:t>
            </a:r>
            <a:r>
              <a:rPr lang="pl-PL" sz="4800" dirty="0">
                <a:latin typeface="Montserrat Black" pitchFamily="2" charset="-18"/>
              </a:rPr>
              <a:t> the</a:t>
            </a:r>
            <a:br>
              <a:rPr lang="pl-PL" sz="4800" dirty="0">
                <a:latin typeface="Montserrat Black" pitchFamily="2" charset="-18"/>
              </a:rPr>
            </a:br>
            <a:r>
              <a:rPr lang="pl-PL" sz="4800" b="1" u="sng" dirty="0" err="1">
                <a:latin typeface="Montserrat Black" pitchFamily="2" charset="-18"/>
              </a:rPr>
              <a:t>Next</a:t>
            </a:r>
            <a:r>
              <a:rPr lang="pl-PL" sz="4800" b="1" u="sng" dirty="0">
                <a:latin typeface="Montserrat Black" pitchFamily="2" charset="-18"/>
              </a:rPr>
              <a:t> </a:t>
            </a:r>
            <a:r>
              <a:rPr lang="pl-PL" sz="4800" b="1" u="sng" dirty="0" err="1">
                <a:latin typeface="Montserrat Black" pitchFamily="2" charset="-18"/>
              </a:rPr>
              <a:t>Decade</a:t>
            </a:r>
            <a:endParaRPr lang="pl-PL" sz="4800" dirty="0">
              <a:latin typeface="Montserrat Black" pitchFamily="2" charset="-18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3B7961E-0D4A-167E-D2CC-008AC975A63D}"/>
              </a:ext>
            </a:extLst>
          </p:cNvPr>
          <p:cNvSpPr txBox="1"/>
          <p:nvPr/>
        </p:nvSpPr>
        <p:spPr>
          <a:xfrm>
            <a:off x="209550" y="4449985"/>
            <a:ext cx="682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latin typeface="Montserrat Black" pitchFamily="2" charset="-18"/>
              </a:rPr>
              <a:t>For </a:t>
            </a:r>
            <a:r>
              <a:rPr lang="pl-PL" sz="2800" dirty="0" err="1">
                <a:latin typeface="Montserrat Black" pitchFamily="2" charset="-18"/>
              </a:rPr>
              <a:t>Interpersonal</a:t>
            </a:r>
            <a:r>
              <a:rPr lang="pl-PL" sz="2800" dirty="0">
                <a:latin typeface="Montserrat Black" pitchFamily="2" charset="-18"/>
              </a:rPr>
              <a:t> </a:t>
            </a:r>
            <a:r>
              <a:rPr lang="pl-PL" sz="2800" dirty="0" err="1">
                <a:latin typeface="Montserrat Black" pitchFamily="2" charset="-18"/>
              </a:rPr>
              <a:t>Communication</a:t>
            </a:r>
            <a:endParaRPr lang="pl-PL" sz="2800" b="1" u="sng" dirty="0">
              <a:latin typeface="Montserrat Black" pitchFamily="2" charset="-18"/>
            </a:endParaRPr>
          </a:p>
        </p:txBody>
      </p:sp>
      <p:sp>
        <p:nvSpPr>
          <p:cNvPr id="219" name="Hexagon 218">
            <a:extLst>
              <a:ext uri="{FF2B5EF4-FFF2-40B4-BE49-F238E27FC236}">
                <a16:creationId xmlns:a16="http://schemas.microsoft.com/office/drawing/2014/main" id="{11E79BA5-69F2-F555-089F-58F45F0FE921}"/>
              </a:ext>
            </a:extLst>
          </p:cNvPr>
          <p:cNvSpPr/>
          <p:nvPr/>
        </p:nvSpPr>
        <p:spPr>
          <a:xfrm>
            <a:off x="16078200" y="7180788"/>
            <a:ext cx="2890684" cy="249196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0" name="Hexagon 219">
            <a:extLst>
              <a:ext uri="{FF2B5EF4-FFF2-40B4-BE49-F238E27FC236}">
                <a16:creationId xmlns:a16="http://schemas.microsoft.com/office/drawing/2014/main" id="{023188F3-00FF-4BF6-AB97-0A21BC308B18}"/>
              </a:ext>
            </a:extLst>
          </p:cNvPr>
          <p:cNvSpPr/>
          <p:nvPr/>
        </p:nvSpPr>
        <p:spPr>
          <a:xfrm>
            <a:off x="16078200" y="9652000"/>
            <a:ext cx="2890684" cy="249196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6" name="Hexagon 225">
            <a:extLst>
              <a:ext uri="{FF2B5EF4-FFF2-40B4-BE49-F238E27FC236}">
                <a16:creationId xmlns:a16="http://schemas.microsoft.com/office/drawing/2014/main" id="{738B6A67-6D88-F237-DD4A-63BD9DA40229}"/>
              </a:ext>
            </a:extLst>
          </p:cNvPr>
          <p:cNvSpPr/>
          <p:nvPr/>
        </p:nvSpPr>
        <p:spPr>
          <a:xfrm>
            <a:off x="20599400" y="7160031"/>
            <a:ext cx="2890684" cy="2491969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57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804605A-D1B7-CD9C-2751-886211115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87856" y="3199509"/>
            <a:ext cx="7216288" cy="3608144"/>
          </a:xfrm>
          <a:prstGeom prst="rect">
            <a:avLst/>
          </a:prstGeom>
          <a:noFill/>
          <a:effectLst>
            <a:softEdge rad="228600"/>
          </a:effec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B41B61-40F5-DBB2-B8A8-4D530B9EB501}"/>
              </a:ext>
            </a:extLst>
          </p:cNvPr>
          <p:cNvSpPr/>
          <p:nvPr/>
        </p:nvSpPr>
        <p:spPr>
          <a:xfrm>
            <a:off x="-2990451" y="-405467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73DD7-14B4-8413-B0C1-8CDC0A7EFF6F}"/>
              </a:ext>
            </a:extLst>
          </p:cNvPr>
          <p:cNvSpPr txBox="1"/>
          <p:nvPr/>
        </p:nvSpPr>
        <p:spPr>
          <a:xfrm>
            <a:off x="2667000" y="123614"/>
            <a:ext cx="685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tserrat Black" pitchFamily="2" charset="-18"/>
              </a:rPr>
              <a:t>Challenges for Interpersonal Communication in the Next Decade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5DB33-5C2B-A63B-8C57-021C7B000962}"/>
              </a:ext>
            </a:extLst>
          </p:cNvPr>
          <p:cNvSpPr txBox="1"/>
          <p:nvPr/>
        </p:nvSpPr>
        <p:spPr>
          <a:xfrm>
            <a:off x="3167705" y="1735693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Digital Overload and Attention Span</a:t>
            </a:r>
            <a:endParaRPr lang="pl-PL" dirty="0">
              <a:latin typeface="Montserrat Black" pitchFamily="2" charset="-1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60DA7-DA68-C71D-BC95-507900648D01}"/>
              </a:ext>
            </a:extLst>
          </p:cNvPr>
          <p:cNvCxnSpPr>
            <a:cxnSpLocks/>
          </p:cNvCxnSpPr>
          <p:nvPr/>
        </p:nvCxnSpPr>
        <p:spPr>
          <a:xfrm>
            <a:off x="3076575" y="1554404"/>
            <a:ext cx="60960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E0318-1D2A-D101-A9AA-DECCB5FEEF04}"/>
              </a:ext>
            </a:extLst>
          </p:cNvPr>
          <p:cNvSpPr txBox="1"/>
          <p:nvPr/>
        </p:nvSpPr>
        <p:spPr>
          <a:xfrm>
            <a:off x="3167705" y="2101647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Authenticity and Miscommunication</a:t>
            </a:r>
            <a:endParaRPr lang="pl-PL" dirty="0">
              <a:latin typeface="Montserrat Black" pitchFamily="2" charset="-1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F99CA-6523-4A89-896D-D10455ECDDCE}"/>
              </a:ext>
            </a:extLst>
          </p:cNvPr>
          <p:cNvSpPr txBox="1"/>
          <p:nvPr/>
        </p:nvSpPr>
        <p:spPr>
          <a:xfrm>
            <a:off x="3167705" y="2467601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>
                <a:latin typeface="Montserrat Black" pitchFamily="2" charset="-18"/>
              </a:rPr>
              <a:t>Emotional Intelligence</a:t>
            </a:r>
            <a:endParaRPr lang="pl-PL" dirty="0">
              <a:latin typeface="Montserrat Black" pitchFamily="2" charset="-1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271F90-361A-5966-B7AA-6DD2E75415A5}"/>
              </a:ext>
            </a:extLst>
          </p:cNvPr>
          <p:cNvSpPr txBox="1"/>
          <p:nvPr/>
        </p:nvSpPr>
        <p:spPr>
          <a:xfrm>
            <a:off x="3167705" y="2833555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Montserrat Black" pitchFamily="2" charset="-18"/>
              </a:rPr>
              <a:t>Inclusion</a:t>
            </a:r>
            <a:r>
              <a:rPr lang="pl-PL" dirty="0">
                <a:latin typeface="Montserrat Black" pitchFamily="2" charset="-18"/>
              </a:rPr>
              <a:t> and </a:t>
            </a:r>
            <a:r>
              <a:rPr lang="pl-PL" dirty="0" err="1">
                <a:latin typeface="Montserrat Black" pitchFamily="2" charset="-18"/>
              </a:rPr>
              <a:t>Diversity</a:t>
            </a:r>
            <a:endParaRPr lang="pl-PL" dirty="0">
              <a:latin typeface="Montserrat Black" pitchFamily="2" charset="-18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8D91CEA-1E98-A344-E471-1DE578828C9C}"/>
              </a:ext>
            </a:extLst>
          </p:cNvPr>
          <p:cNvSpPr/>
          <p:nvPr/>
        </p:nvSpPr>
        <p:spPr>
          <a:xfrm>
            <a:off x="674687" y="220049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29B8FB-B5C7-0B5B-FCF4-42FBA00D045A}"/>
              </a:ext>
            </a:extLst>
          </p:cNvPr>
          <p:cNvSpPr/>
          <p:nvPr/>
        </p:nvSpPr>
        <p:spPr>
          <a:xfrm>
            <a:off x="674687" y="2682375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CAD6989-47B8-F03D-24C0-A6CCEAC643D5}"/>
              </a:ext>
            </a:extLst>
          </p:cNvPr>
          <p:cNvSpPr/>
          <p:nvPr/>
        </p:nvSpPr>
        <p:spPr>
          <a:xfrm>
            <a:off x="674687" y="5144701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462FA37-E00C-2CB4-9493-E9C8D9FF92C7}"/>
              </a:ext>
            </a:extLst>
          </p:cNvPr>
          <p:cNvSpPr/>
          <p:nvPr/>
        </p:nvSpPr>
        <p:spPr>
          <a:xfrm>
            <a:off x="10027539" y="-1678571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B035C64-0B2B-B720-9619-BB64FFA6A4EE}"/>
              </a:ext>
            </a:extLst>
          </p:cNvPr>
          <p:cNvSpPr/>
          <p:nvPr/>
        </p:nvSpPr>
        <p:spPr>
          <a:xfrm>
            <a:off x="10960099" y="227385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9318B70-A096-63AE-A1B1-1F5E59A4763B}"/>
              </a:ext>
            </a:extLst>
          </p:cNvPr>
          <p:cNvSpPr/>
          <p:nvPr/>
        </p:nvSpPr>
        <p:spPr>
          <a:xfrm>
            <a:off x="10960099" y="2689711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87DFA15-D529-1DC7-9E35-076578A812D2}"/>
              </a:ext>
            </a:extLst>
          </p:cNvPr>
          <p:cNvSpPr/>
          <p:nvPr/>
        </p:nvSpPr>
        <p:spPr>
          <a:xfrm>
            <a:off x="10960099" y="5152037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811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B41B61-40F5-DBB2-B8A8-4D530B9EB501}"/>
              </a:ext>
            </a:extLst>
          </p:cNvPr>
          <p:cNvSpPr/>
          <p:nvPr/>
        </p:nvSpPr>
        <p:spPr>
          <a:xfrm>
            <a:off x="-2990451" y="-405467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chemeClr val="accent6">
              <a:lumMod val="75000"/>
              <a:alpha val="66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00D06A-B390-642A-4532-8D100003CFC1}"/>
              </a:ext>
            </a:extLst>
          </p:cNvPr>
          <p:cNvSpPr/>
          <p:nvPr/>
        </p:nvSpPr>
        <p:spPr>
          <a:xfrm>
            <a:off x="10027539" y="-1527391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chemeClr val="accent6">
              <a:lumMod val="75000"/>
              <a:alpha val="66000"/>
            </a:schemeClr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73DD7-14B4-8413-B0C1-8CDC0A7EFF6F}"/>
              </a:ext>
            </a:extLst>
          </p:cNvPr>
          <p:cNvSpPr txBox="1"/>
          <p:nvPr/>
        </p:nvSpPr>
        <p:spPr>
          <a:xfrm>
            <a:off x="2576285" y="496235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tserrat Black" pitchFamily="2" charset="-18"/>
              </a:rPr>
              <a:t>Strategies to Address These Challenges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5DB33-5C2B-A63B-8C57-021C7B000962}"/>
              </a:ext>
            </a:extLst>
          </p:cNvPr>
          <p:cNvSpPr txBox="1"/>
          <p:nvPr/>
        </p:nvSpPr>
        <p:spPr>
          <a:xfrm>
            <a:off x="3167705" y="1735693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Digital Wellness Practices</a:t>
            </a:r>
            <a:endParaRPr lang="pl-PL" dirty="0">
              <a:latin typeface="Montserrat Black" pitchFamily="2" charset="-1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60DA7-DA68-C71D-BC95-507900648D01}"/>
              </a:ext>
            </a:extLst>
          </p:cNvPr>
          <p:cNvCxnSpPr>
            <a:cxnSpLocks/>
          </p:cNvCxnSpPr>
          <p:nvPr/>
        </p:nvCxnSpPr>
        <p:spPr>
          <a:xfrm>
            <a:off x="3076575" y="1554404"/>
            <a:ext cx="60960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-Shape 9">
            <a:extLst>
              <a:ext uri="{FF2B5EF4-FFF2-40B4-BE49-F238E27FC236}">
                <a16:creationId xmlns:a16="http://schemas.microsoft.com/office/drawing/2014/main" id="{2F95A706-A2C9-4F03-BC91-1D2ABD5A5289}"/>
              </a:ext>
            </a:extLst>
          </p:cNvPr>
          <p:cNvSpPr/>
          <p:nvPr/>
        </p:nvSpPr>
        <p:spPr>
          <a:xfrm rot="18734921">
            <a:off x="423138" y="491728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55C4081-90C1-5B51-A788-9DD52C5D1ECC}"/>
              </a:ext>
            </a:extLst>
          </p:cNvPr>
          <p:cNvSpPr/>
          <p:nvPr/>
        </p:nvSpPr>
        <p:spPr>
          <a:xfrm rot="18734921">
            <a:off x="423138" y="3020380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5FC4D48F-166A-005E-322E-DB5D65E75404}"/>
              </a:ext>
            </a:extLst>
          </p:cNvPr>
          <p:cNvSpPr/>
          <p:nvPr/>
        </p:nvSpPr>
        <p:spPr>
          <a:xfrm rot="18734921">
            <a:off x="423138" y="5549032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57A48CA-FDB5-FDDD-E02B-A79D9F8219F8}"/>
              </a:ext>
            </a:extLst>
          </p:cNvPr>
          <p:cNvSpPr/>
          <p:nvPr/>
        </p:nvSpPr>
        <p:spPr>
          <a:xfrm rot="18734921">
            <a:off x="10634114" y="570018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5456A76D-498C-85E4-4A47-5836DDC3F62F}"/>
              </a:ext>
            </a:extLst>
          </p:cNvPr>
          <p:cNvSpPr/>
          <p:nvPr/>
        </p:nvSpPr>
        <p:spPr>
          <a:xfrm rot="18734921">
            <a:off x="10634114" y="3098670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5791B3A3-D12C-94ED-6F04-61DE5CD0C68A}"/>
              </a:ext>
            </a:extLst>
          </p:cNvPr>
          <p:cNvSpPr/>
          <p:nvPr/>
        </p:nvSpPr>
        <p:spPr>
          <a:xfrm rot="18734921">
            <a:off x="10634114" y="5627322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BED14-CF2F-B584-A6BF-656729BA5470}"/>
              </a:ext>
            </a:extLst>
          </p:cNvPr>
          <p:cNvSpPr txBox="1"/>
          <p:nvPr/>
        </p:nvSpPr>
        <p:spPr>
          <a:xfrm>
            <a:off x="3167705" y="2101647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Continuous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914770-DF32-2DBB-3841-8F486F37C551}"/>
              </a:ext>
            </a:extLst>
          </p:cNvPr>
          <p:cNvSpPr txBox="1"/>
          <p:nvPr/>
        </p:nvSpPr>
        <p:spPr>
          <a:xfrm>
            <a:off x="3167705" y="2470979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Adaptable Communication Tools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6CFB0A-1327-0874-C647-63DED54B8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96436" y="3029861"/>
            <a:ext cx="7656278" cy="3828139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75737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B41B61-40F5-DBB2-B8A8-4D530B9EB501}"/>
              </a:ext>
            </a:extLst>
          </p:cNvPr>
          <p:cNvSpPr/>
          <p:nvPr/>
        </p:nvSpPr>
        <p:spPr>
          <a:xfrm>
            <a:off x="14922730" y="-1346103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chemeClr val="accent6">
              <a:lumMod val="75000"/>
              <a:alpha val="66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00D06A-B390-642A-4532-8D100003CFC1}"/>
              </a:ext>
            </a:extLst>
          </p:cNvPr>
          <p:cNvSpPr/>
          <p:nvPr/>
        </p:nvSpPr>
        <p:spPr>
          <a:xfrm>
            <a:off x="-6787633" y="-405468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chemeClr val="accent6">
              <a:lumMod val="75000"/>
              <a:alpha val="66000"/>
            </a:schemeClr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73DD7-14B4-8413-B0C1-8CDC0A7EFF6F}"/>
              </a:ext>
            </a:extLst>
          </p:cNvPr>
          <p:cNvSpPr txBox="1"/>
          <p:nvPr/>
        </p:nvSpPr>
        <p:spPr>
          <a:xfrm>
            <a:off x="2405290" y="783937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tserrat Black" pitchFamily="2" charset="-18"/>
              </a:rPr>
              <a:t>Strategies to Address These Challenges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5DB33-5C2B-A63B-8C57-021C7B000962}"/>
              </a:ext>
            </a:extLst>
          </p:cNvPr>
          <p:cNvSpPr txBox="1"/>
          <p:nvPr/>
        </p:nvSpPr>
        <p:spPr>
          <a:xfrm>
            <a:off x="3258420" y="-1712057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Digital Wellness Practices</a:t>
            </a:r>
            <a:endParaRPr lang="pl-PL" dirty="0">
              <a:latin typeface="Montserrat Black" pitchFamily="2" charset="-1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60DA7-DA68-C71D-BC95-507900648D01}"/>
              </a:ext>
            </a:extLst>
          </p:cNvPr>
          <p:cNvCxnSpPr>
            <a:cxnSpLocks/>
          </p:cNvCxnSpPr>
          <p:nvPr/>
        </p:nvCxnSpPr>
        <p:spPr>
          <a:xfrm>
            <a:off x="3167290" y="-1893346"/>
            <a:ext cx="60960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-Shape 9">
            <a:extLst>
              <a:ext uri="{FF2B5EF4-FFF2-40B4-BE49-F238E27FC236}">
                <a16:creationId xmlns:a16="http://schemas.microsoft.com/office/drawing/2014/main" id="{2F95A706-A2C9-4F03-BC91-1D2ABD5A5289}"/>
              </a:ext>
            </a:extLst>
          </p:cNvPr>
          <p:cNvSpPr/>
          <p:nvPr/>
        </p:nvSpPr>
        <p:spPr>
          <a:xfrm rot="18734921">
            <a:off x="-3558927" y="538398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55C4081-90C1-5B51-A788-9DD52C5D1ECC}"/>
              </a:ext>
            </a:extLst>
          </p:cNvPr>
          <p:cNvSpPr/>
          <p:nvPr/>
        </p:nvSpPr>
        <p:spPr>
          <a:xfrm rot="18734921">
            <a:off x="-3558927" y="3067050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5FC4D48F-166A-005E-322E-DB5D65E75404}"/>
              </a:ext>
            </a:extLst>
          </p:cNvPr>
          <p:cNvSpPr/>
          <p:nvPr/>
        </p:nvSpPr>
        <p:spPr>
          <a:xfrm rot="18734921">
            <a:off x="-3558927" y="5595702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57A48CA-FDB5-FDDD-E02B-A79D9F8219F8}"/>
              </a:ext>
            </a:extLst>
          </p:cNvPr>
          <p:cNvSpPr/>
          <p:nvPr/>
        </p:nvSpPr>
        <p:spPr>
          <a:xfrm rot="18734921">
            <a:off x="15589573" y="368113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5456A76D-498C-85E4-4A47-5836DDC3F62F}"/>
              </a:ext>
            </a:extLst>
          </p:cNvPr>
          <p:cNvSpPr/>
          <p:nvPr/>
        </p:nvSpPr>
        <p:spPr>
          <a:xfrm rot="18734921">
            <a:off x="15589573" y="2896765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5791B3A3-D12C-94ED-6F04-61DE5CD0C68A}"/>
              </a:ext>
            </a:extLst>
          </p:cNvPr>
          <p:cNvSpPr/>
          <p:nvPr/>
        </p:nvSpPr>
        <p:spPr>
          <a:xfrm rot="18734921">
            <a:off x="15589573" y="5425417"/>
            <a:ext cx="1315008" cy="723900"/>
          </a:xfrm>
          <a:prstGeom prst="corner">
            <a:avLst>
              <a:gd name="adj1" fmla="val 39164"/>
              <a:gd name="adj2" fmla="val 412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BED14-CF2F-B584-A6BF-656729BA5470}"/>
              </a:ext>
            </a:extLst>
          </p:cNvPr>
          <p:cNvSpPr txBox="1"/>
          <p:nvPr/>
        </p:nvSpPr>
        <p:spPr>
          <a:xfrm>
            <a:off x="3258420" y="-1346103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Continuous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914770-DF32-2DBB-3841-8F486F37C551}"/>
              </a:ext>
            </a:extLst>
          </p:cNvPr>
          <p:cNvSpPr txBox="1"/>
          <p:nvPr/>
        </p:nvSpPr>
        <p:spPr>
          <a:xfrm>
            <a:off x="3258420" y="-976771"/>
            <a:ext cx="567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Adaptable Communication Tools</a:t>
            </a:r>
          </a:p>
        </p:txBody>
      </p:sp>
    </p:spTree>
    <p:extLst>
      <p:ext uri="{BB962C8B-B14F-4D97-AF65-F5344CB8AC3E}">
        <p14:creationId xmlns:p14="http://schemas.microsoft.com/office/powerpoint/2010/main" val="1411516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72730-8344-1EA6-A76F-AAF42ED108C5}"/>
              </a:ext>
            </a:extLst>
          </p:cNvPr>
          <p:cNvSpPr txBox="1"/>
          <p:nvPr/>
        </p:nvSpPr>
        <p:spPr>
          <a:xfrm>
            <a:off x="4765347" y="2940090"/>
            <a:ext cx="2661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 err="1">
                <a:latin typeface="Montserrat Black" pitchFamily="2" charset="-18"/>
              </a:rPr>
              <a:t>Conclusion</a:t>
            </a:r>
            <a:endParaRPr lang="pl-PL" sz="3200" dirty="0">
              <a:latin typeface="Montserrat Black" pitchFamily="2" charset="-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5B53A-921E-F32B-BBD4-67FEE75E7C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520"/>
          <a:stretch/>
        </p:blipFill>
        <p:spPr>
          <a:xfrm>
            <a:off x="-4746498" y="3230105"/>
            <a:ext cx="4457169" cy="263263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E7B0D72-0DE6-2D65-9B2D-8D8C16355190}"/>
              </a:ext>
            </a:extLst>
          </p:cNvPr>
          <p:cNvGrpSpPr/>
          <p:nvPr/>
        </p:nvGrpSpPr>
        <p:grpSpPr>
          <a:xfrm>
            <a:off x="-3431699" y="1450593"/>
            <a:ext cx="1827570" cy="1575491"/>
            <a:chOff x="1358082" y="-70909"/>
            <a:chExt cx="2890684" cy="2491969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AB9D030E-B946-EA5A-44E2-DB1BB103C4DC}"/>
                </a:ext>
              </a:extLst>
            </p:cNvPr>
            <p:cNvSpPr/>
            <p:nvPr/>
          </p:nvSpPr>
          <p:spPr>
            <a:xfrm>
              <a:off x="1358082" y="-70909"/>
              <a:ext cx="2890684" cy="2491969"/>
            </a:xfrm>
            <a:prstGeom prst="hexagon">
              <a:avLst/>
            </a:prstGeom>
            <a:solidFill>
              <a:srgbClr val="58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88067D-677D-53EB-58CB-E975E14FCC71}"/>
                </a:ext>
              </a:extLst>
            </p:cNvPr>
            <p:cNvSpPr/>
            <p:nvPr/>
          </p:nvSpPr>
          <p:spPr>
            <a:xfrm>
              <a:off x="2524817" y="435788"/>
              <a:ext cx="557214" cy="1478577"/>
            </a:xfrm>
            <a:custGeom>
              <a:avLst/>
              <a:gdLst>
                <a:gd name="connsiteX0" fmla="*/ 742952 w 1485901"/>
                <a:gd name="connsiteY0" fmla="*/ 3190389 h 3942865"/>
                <a:gd name="connsiteX1" fmla="*/ 1119190 w 1485901"/>
                <a:gd name="connsiteY1" fmla="*/ 3566627 h 3942865"/>
                <a:gd name="connsiteX2" fmla="*/ 742952 w 1485901"/>
                <a:gd name="connsiteY2" fmla="*/ 3942865 h 3942865"/>
                <a:gd name="connsiteX3" fmla="*/ 366714 w 1485901"/>
                <a:gd name="connsiteY3" fmla="*/ 3566627 h 3942865"/>
                <a:gd name="connsiteX4" fmla="*/ 742952 w 1485901"/>
                <a:gd name="connsiteY4" fmla="*/ 3190389 h 3942865"/>
                <a:gd name="connsiteX5" fmla="*/ 0 w 1485901"/>
                <a:gd name="connsiteY5" fmla="*/ 0 h 3942865"/>
                <a:gd name="connsiteX6" fmla="*/ 1485901 w 1485901"/>
                <a:gd name="connsiteY6" fmla="*/ 0 h 3942865"/>
                <a:gd name="connsiteX7" fmla="*/ 742951 w 1485901"/>
                <a:gd name="connsiteY7" fmla="*/ 3018939 h 394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5901" h="3942865">
                  <a:moveTo>
                    <a:pt x="742952" y="3190389"/>
                  </a:moveTo>
                  <a:cubicBezTo>
                    <a:pt x="950743" y="3190389"/>
                    <a:pt x="1119190" y="3358836"/>
                    <a:pt x="1119190" y="3566627"/>
                  </a:cubicBezTo>
                  <a:cubicBezTo>
                    <a:pt x="1119190" y="3774418"/>
                    <a:pt x="950743" y="3942865"/>
                    <a:pt x="742952" y="3942865"/>
                  </a:cubicBezTo>
                  <a:cubicBezTo>
                    <a:pt x="535161" y="3942865"/>
                    <a:pt x="366714" y="3774418"/>
                    <a:pt x="366714" y="3566627"/>
                  </a:cubicBezTo>
                  <a:cubicBezTo>
                    <a:pt x="366714" y="3358836"/>
                    <a:pt x="535161" y="3190389"/>
                    <a:pt x="742952" y="3190389"/>
                  </a:cubicBezTo>
                  <a:close/>
                  <a:moveTo>
                    <a:pt x="0" y="0"/>
                  </a:moveTo>
                  <a:lnTo>
                    <a:pt x="1485901" y="0"/>
                  </a:lnTo>
                  <a:lnTo>
                    <a:pt x="742951" y="301893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C81A67-2EAF-B2BF-C85F-805166A44B8B}"/>
              </a:ext>
            </a:extLst>
          </p:cNvPr>
          <p:cNvGrpSpPr/>
          <p:nvPr/>
        </p:nvGrpSpPr>
        <p:grpSpPr>
          <a:xfrm>
            <a:off x="8874691" y="7064902"/>
            <a:ext cx="1827570" cy="1575491"/>
            <a:chOff x="8593394" y="1334480"/>
            <a:chExt cx="1827570" cy="1575491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B6A70970-219C-78A5-7D07-123A5D3E82FE}"/>
                </a:ext>
              </a:extLst>
            </p:cNvPr>
            <p:cNvSpPr/>
            <p:nvPr/>
          </p:nvSpPr>
          <p:spPr>
            <a:xfrm>
              <a:off x="8593394" y="1334480"/>
              <a:ext cx="1827570" cy="1575491"/>
            </a:xfrm>
            <a:prstGeom prst="hexagon">
              <a:avLst/>
            </a:prstGeom>
            <a:solidFill>
              <a:schemeClr val="accent6">
                <a:lumMod val="75000"/>
                <a:alpha val="7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L-Shape 20">
              <a:extLst>
                <a:ext uri="{FF2B5EF4-FFF2-40B4-BE49-F238E27FC236}">
                  <a16:creationId xmlns:a16="http://schemas.microsoft.com/office/drawing/2014/main" id="{02A9E784-F54C-6892-CE3E-9E5AD7DB99D2}"/>
                </a:ext>
              </a:extLst>
            </p:cNvPr>
            <p:cNvSpPr/>
            <p:nvPr/>
          </p:nvSpPr>
          <p:spPr>
            <a:xfrm rot="18734921">
              <a:off x="9080103" y="1801819"/>
              <a:ext cx="854150" cy="470202"/>
            </a:xfrm>
            <a:prstGeom prst="corner">
              <a:avLst>
                <a:gd name="adj1" fmla="val 39164"/>
                <a:gd name="adj2" fmla="val 412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1BD9E64-560B-6B67-5379-E50134790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26653" y="8819999"/>
            <a:ext cx="4723647" cy="26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5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72730-8344-1EA6-A76F-AAF42ED108C5}"/>
              </a:ext>
            </a:extLst>
          </p:cNvPr>
          <p:cNvSpPr txBox="1"/>
          <p:nvPr/>
        </p:nvSpPr>
        <p:spPr>
          <a:xfrm>
            <a:off x="4765347" y="882690"/>
            <a:ext cx="2661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 err="1">
                <a:latin typeface="Montserrat Black" pitchFamily="2" charset="-18"/>
              </a:rPr>
              <a:t>Conclusion</a:t>
            </a:r>
            <a:endParaRPr lang="pl-PL" sz="3200" dirty="0">
              <a:latin typeface="Montserrat Black" pitchFamily="2" charset="-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0DF44-1665-2786-2A9E-E43AB8C30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520"/>
          <a:stretch/>
        </p:blipFill>
        <p:spPr>
          <a:xfrm>
            <a:off x="841502" y="3113991"/>
            <a:ext cx="4457169" cy="263263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D4F019-3532-6A39-6EBD-FC2AAA8B994E}"/>
              </a:ext>
            </a:extLst>
          </p:cNvPr>
          <p:cNvGrpSpPr/>
          <p:nvPr/>
        </p:nvGrpSpPr>
        <p:grpSpPr>
          <a:xfrm>
            <a:off x="2156301" y="1334479"/>
            <a:ext cx="1827570" cy="1575491"/>
            <a:chOff x="1358082" y="-70909"/>
            <a:chExt cx="2890684" cy="24919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9298D0A-C14D-39EC-BBE1-FF8647859FAD}"/>
                </a:ext>
              </a:extLst>
            </p:cNvPr>
            <p:cNvSpPr/>
            <p:nvPr/>
          </p:nvSpPr>
          <p:spPr>
            <a:xfrm>
              <a:off x="1358082" y="-70909"/>
              <a:ext cx="2890684" cy="2491969"/>
            </a:xfrm>
            <a:prstGeom prst="hexagon">
              <a:avLst/>
            </a:prstGeom>
            <a:solidFill>
              <a:srgbClr val="58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6E197C0-429B-6262-61A8-71D593ECEAE5}"/>
                </a:ext>
              </a:extLst>
            </p:cNvPr>
            <p:cNvSpPr/>
            <p:nvPr/>
          </p:nvSpPr>
          <p:spPr>
            <a:xfrm>
              <a:off x="2524817" y="435788"/>
              <a:ext cx="557214" cy="1478577"/>
            </a:xfrm>
            <a:custGeom>
              <a:avLst/>
              <a:gdLst>
                <a:gd name="connsiteX0" fmla="*/ 742952 w 1485901"/>
                <a:gd name="connsiteY0" fmla="*/ 3190389 h 3942865"/>
                <a:gd name="connsiteX1" fmla="*/ 1119190 w 1485901"/>
                <a:gd name="connsiteY1" fmla="*/ 3566627 h 3942865"/>
                <a:gd name="connsiteX2" fmla="*/ 742952 w 1485901"/>
                <a:gd name="connsiteY2" fmla="*/ 3942865 h 3942865"/>
                <a:gd name="connsiteX3" fmla="*/ 366714 w 1485901"/>
                <a:gd name="connsiteY3" fmla="*/ 3566627 h 3942865"/>
                <a:gd name="connsiteX4" fmla="*/ 742952 w 1485901"/>
                <a:gd name="connsiteY4" fmla="*/ 3190389 h 3942865"/>
                <a:gd name="connsiteX5" fmla="*/ 0 w 1485901"/>
                <a:gd name="connsiteY5" fmla="*/ 0 h 3942865"/>
                <a:gd name="connsiteX6" fmla="*/ 1485901 w 1485901"/>
                <a:gd name="connsiteY6" fmla="*/ 0 h 3942865"/>
                <a:gd name="connsiteX7" fmla="*/ 742951 w 1485901"/>
                <a:gd name="connsiteY7" fmla="*/ 3018939 h 394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5901" h="3942865">
                  <a:moveTo>
                    <a:pt x="742952" y="3190389"/>
                  </a:moveTo>
                  <a:cubicBezTo>
                    <a:pt x="950743" y="3190389"/>
                    <a:pt x="1119190" y="3358836"/>
                    <a:pt x="1119190" y="3566627"/>
                  </a:cubicBezTo>
                  <a:cubicBezTo>
                    <a:pt x="1119190" y="3774418"/>
                    <a:pt x="950743" y="3942865"/>
                    <a:pt x="742952" y="3942865"/>
                  </a:cubicBezTo>
                  <a:cubicBezTo>
                    <a:pt x="535161" y="3942865"/>
                    <a:pt x="366714" y="3774418"/>
                    <a:pt x="366714" y="3566627"/>
                  </a:cubicBezTo>
                  <a:cubicBezTo>
                    <a:pt x="366714" y="3358836"/>
                    <a:pt x="535161" y="3190389"/>
                    <a:pt x="742952" y="3190389"/>
                  </a:cubicBezTo>
                  <a:close/>
                  <a:moveTo>
                    <a:pt x="0" y="0"/>
                  </a:moveTo>
                  <a:lnTo>
                    <a:pt x="1485901" y="0"/>
                  </a:lnTo>
                  <a:lnTo>
                    <a:pt x="742951" y="3018939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l-PL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24B18D-39A5-3E91-51E8-8D290EE21E48}"/>
              </a:ext>
            </a:extLst>
          </p:cNvPr>
          <p:cNvGrpSpPr/>
          <p:nvPr/>
        </p:nvGrpSpPr>
        <p:grpSpPr>
          <a:xfrm>
            <a:off x="8341368" y="1334480"/>
            <a:ext cx="1827570" cy="1575491"/>
            <a:chOff x="8593394" y="1334480"/>
            <a:chExt cx="1827570" cy="157549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C8320B6F-4D59-5885-A748-4D1F309C9580}"/>
                </a:ext>
              </a:extLst>
            </p:cNvPr>
            <p:cNvSpPr/>
            <p:nvPr/>
          </p:nvSpPr>
          <p:spPr>
            <a:xfrm>
              <a:off x="8593394" y="1334480"/>
              <a:ext cx="1827570" cy="1575491"/>
            </a:xfrm>
            <a:prstGeom prst="hexagon">
              <a:avLst/>
            </a:prstGeom>
            <a:solidFill>
              <a:schemeClr val="accent6">
                <a:lumMod val="75000"/>
                <a:alpha val="7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D3789DC0-FCEE-C527-8228-019492D9AC96}"/>
                </a:ext>
              </a:extLst>
            </p:cNvPr>
            <p:cNvSpPr/>
            <p:nvPr/>
          </p:nvSpPr>
          <p:spPr>
            <a:xfrm rot="18734921">
              <a:off x="9080103" y="1801819"/>
              <a:ext cx="854150" cy="470202"/>
            </a:xfrm>
            <a:prstGeom prst="corner">
              <a:avLst>
                <a:gd name="adj1" fmla="val 39164"/>
                <a:gd name="adj2" fmla="val 412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37A2604-2CA0-C437-2A51-650CC2BB3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93330" y="3089577"/>
            <a:ext cx="4723647" cy="265705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137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765480C-41B5-9A9D-92FF-7C243583B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6095999" y="0"/>
            <a:ext cx="6095999" cy="3429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180684-E21F-9D11-AA55-F21BE2D8B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 flipV="1">
            <a:off x="-2" y="0"/>
            <a:ext cx="6095999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753F25-CFAE-78FE-2AAE-025F43EF3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6001" y="3429000"/>
            <a:ext cx="6095999" cy="342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61DFE1-2109-4608-24E8-1ACB5FA1C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0" y="3429000"/>
            <a:ext cx="6095999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492435-9E8C-BCCA-8025-E4B1AD9E605E}"/>
              </a:ext>
            </a:extLst>
          </p:cNvPr>
          <p:cNvSpPr txBox="1"/>
          <p:nvPr/>
        </p:nvSpPr>
        <p:spPr>
          <a:xfrm>
            <a:off x="4810125" y="4370784"/>
            <a:ext cx="2571750" cy="1631216"/>
          </a:xfrm>
          <a:prstGeom prst="rect">
            <a:avLst/>
          </a:prstGeom>
          <a:gradFill>
            <a:gsLst>
              <a:gs pos="0">
                <a:srgbClr val="213536"/>
              </a:gs>
              <a:gs pos="97000">
                <a:schemeClr val="bg1"/>
              </a:gs>
            </a:gsLst>
            <a:lin ang="5400000" scaled="1"/>
          </a:gra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pl-PL" sz="2000" dirty="0" err="1"/>
              <a:t>Made</a:t>
            </a:r>
            <a:r>
              <a:rPr lang="pl-PL" sz="2000" dirty="0"/>
              <a:t>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/>
              <a:t>Jacek Kwieciński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Krystian Baran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Mateusz </a:t>
            </a:r>
            <a:r>
              <a:rPr lang="pl-PL" sz="2000" dirty="0" err="1"/>
              <a:t>Szuda</a:t>
            </a:r>
            <a:r>
              <a:rPr lang="pl-PL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Przemysław Musiał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024BB-9D91-3E08-5BDE-25687C406BFC}"/>
              </a:ext>
            </a:extLst>
          </p:cNvPr>
          <p:cNvSpPr txBox="1"/>
          <p:nvPr/>
        </p:nvSpPr>
        <p:spPr>
          <a:xfrm>
            <a:off x="0" y="1104185"/>
            <a:ext cx="12192000" cy="3262432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4000" dirty="0" err="1">
                <a:latin typeface="Montserrat Black" pitchFamily="2" charset="-18"/>
              </a:rPr>
              <a:t>Thank</a:t>
            </a:r>
            <a:r>
              <a:rPr lang="pl-PL" sz="4000" dirty="0">
                <a:latin typeface="Montserrat Black" pitchFamily="2" charset="-18"/>
              </a:rPr>
              <a:t> </a:t>
            </a:r>
            <a:r>
              <a:rPr lang="pl-PL" sz="4000" dirty="0" err="1">
                <a:latin typeface="Montserrat Black" pitchFamily="2" charset="-18"/>
              </a:rPr>
              <a:t>you</a:t>
            </a:r>
            <a:r>
              <a:rPr lang="pl-PL" sz="4000" dirty="0">
                <a:latin typeface="Montserrat Black" pitchFamily="2" charset="-18"/>
              </a:rPr>
              <a:t> for </a:t>
            </a:r>
            <a:r>
              <a:rPr lang="pl-PL" sz="4000" dirty="0" err="1">
                <a:latin typeface="Montserrat Black" pitchFamily="2" charset="-18"/>
              </a:rPr>
              <a:t>your</a:t>
            </a:r>
            <a:r>
              <a:rPr lang="pl-PL" sz="4000" dirty="0">
                <a:latin typeface="Montserrat Black" pitchFamily="2" charset="-18"/>
              </a:rPr>
              <a:t> </a:t>
            </a:r>
            <a:r>
              <a:rPr lang="pl-PL" sz="4000" dirty="0" err="1">
                <a:latin typeface="Montserrat Black" pitchFamily="2" charset="-18"/>
              </a:rPr>
              <a:t>attention</a:t>
            </a:r>
            <a:r>
              <a:rPr lang="pl-PL" sz="4000" dirty="0">
                <a:latin typeface="Montserrat Black" pitchFamily="2" charset="-18"/>
              </a:rPr>
              <a:t> </a:t>
            </a:r>
            <a:br>
              <a:rPr lang="pl-PL" sz="4000" dirty="0">
                <a:latin typeface="Montserrat Black" pitchFamily="2" charset="-18"/>
              </a:rPr>
            </a:br>
            <a:r>
              <a:rPr lang="pl-PL" sz="4000" dirty="0">
                <a:latin typeface="Montserrat Black" pitchFamily="2" charset="-18"/>
              </a:rPr>
              <a:t>and</a:t>
            </a:r>
            <a:br>
              <a:rPr lang="pl-PL" sz="4000" dirty="0">
                <a:latin typeface="Montserrat Black" pitchFamily="2" charset="-18"/>
              </a:rPr>
            </a:br>
            <a:r>
              <a:rPr lang="pl-PL" sz="4000" dirty="0" err="1">
                <a:latin typeface="Montserrat Black" pitchFamily="2" charset="-18"/>
              </a:rPr>
              <a:t>remember</a:t>
            </a:r>
            <a:r>
              <a:rPr lang="pl-PL" sz="4000" dirty="0">
                <a:latin typeface="Montserrat Black" pitchFamily="2" charset="-18"/>
              </a:rPr>
              <a:t>!</a:t>
            </a:r>
            <a:br>
              <a:rPr lang="pl-PL" sz="4000" dirty="0">
                <a:latin typeface="Montserrat Black" pitchFamily="2" charset="-18"/>
              </a:rPr>
            </a:br>
            <a:r>
              <a:rPr lang="pl-PL" sz="6600" dirty="0">
                <a:latin typeface="Montserrat Black" pitchFamily="2" charset="-18"/>
              </a:rPr>
              <a:t>„</a:t>
            </a:r>
            <a:r>
              <a:rPr lang="pl-PL" sz="6600" dirty="0" err="1">
                <a:latin typeface="Montserrat Black" pitchFamily="2" charset="-18"/>
              </a:rPr>
              <a:t>You’re</a:t>
            </a:r>
            <a:r>
              <a:rPr lang="pl-PL" sz="6600" dirty="0">
                <a:latin typeface="Montserrat Black" pitchFamily="2" charset="-18"/>
              </a:rPr>
              <a:t> </a:t>
            </a:r>
            <a:r>
              <a:rPr lang="pl-PL" sz="6600" dirty="0" err="1">
                <a:latin typeface="Montserrat Black" pitchFamily="2" charset="-18"/>
              </a:rPr>
              <a:t>breathtaking</a:t>
            </a:r>
            <a:r>
              <a:rPr lang="pl-PL" sz="6600" dirty="0">
                <a:latin typeface="Montserrat Black" pitchFamily="2" charset="-18"/>
              </a:rPr>
              <a:t>!”</a:t>
            </a:r>
            <a:br>
              <a:rPr lang="pl-PL" sz="4000" dirty="0">
                <a:latin typeface="Montserrat Black" pitchFamily="2" charset="-18"/>
              </a:rPr>
            </a:br>
            <a:r>
              <a:rPr lang="pl-PL" sz="2000" dirty="0">
                <a:latin typeface="Montserrat Black" pitchFamily="2" charset="-18"/>
              </a:rPr>
              <a:t>~</a:t>
            </a:r>
            <a:r>
              <a:rPr lang="pl-PL" sz="2000" dirty="0" err="1">
                <a:latin typeface="Montserrat Black" pitchFamily="2" charset="-18"/>
              </a:rPr>
              <a:t>Keanu</a:t>
            </a:r>
            <a:r>
              <a:rPr lang="pl-PL" sz="2000" dirty="0">
                <a:latin typeface="Montserrat Black" pitchFamily="2" charset="-18"/>
              </a:rPr>
              <a:t> </a:t>
            </a:r>
            <a:r>
              <a:rPr lang="pl-PL" sz="2000" dirty="0" err="1">
                <a:latin typeface="Montserrat Black" pitchFamily="2" charset="-18"/>
              </a:rPr>
              <a:t>Reeves</a:t>
            </a:r>
            <a:endParaRPr lang="pl-PL" sz="4000" dirty="0">
              <a:latin typeface="Montserrat Black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3763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AA7B171-5BE7-0ABA-4549-68CBEBF94F31}"/>
              </a:ext>
            </a:extLst>
          </p:cNvPr>
          <p:cNvSpPr/>
          <p:nvPr/>
        </p:nvSpPr>
        <p:spPr>
          <a:xfrm>
            <a:off x="-6522884" y="-1554936"/>
            <a:ext cx="7411884" cy="9967872"/>
          </a:xfrm>
          <a:custGeom>
            <a:avLst/>
            <a:gdLst>
              <a:gd name="connsiteX0" fmla="*/ 2890684 w 7411884"/>
              <a:gd name="connsiteY0" fmla="*/ 7475905 h 9967872"/>
              <a:gd name="connsiteX1" fmla="*/ 4521200 w 7411884"/>
              <a:gd name="connsiteY1" fmla="*/ 7475905 h 9967872"/>
              <a:gd name="connsiteX2" fmla="*/ 4521200 w 7411884"/>
              <a:gd name="connsiteY2" fmla="*/ 7475906 h 9967872"/>
              <a:gd name="connsiteX3" fmla="*/ 5144192 w 7411884"/>
              <a:gd name="connsiteY3" fmla="*/ 8721889 h 9967872"/>
              <a:gd name="connsiteX4" fmla="*/ 5151284 w 7411884"/>
              <a:gd name="connsiteY4" fmla="*/ 8721889 h 9967872"/>
              <a:gd name="connsiteX5" fmla="*/ 4528292 w 7411884"/>
              <a:gd name="connsiteY5" fmla="*/ 9967872 h 9967872"/>
              <a:gd name="connsiteX6" fmla="*/ 2883592 w 7411884"/>
              <a:gd name="connsiteY6" fmla="*/ 9967872 h 9967872"/>
              <a:gd name="connsiteX7" fmla="*/ 2260600 w 7411884"/>
              <a:gd name="connsiteY7" fmla="*/ 8721889 h 9967872"/>
              <a:gd name="connsiteX8" fmla="*/ 2267692 w 7411884"/>
              <a:gd name="connsiteY8" fmla="*/ 8721889 h 9967872"/>
              <a:gd name="connsiteX9" fmla="*/ 2890684 w 7411884"/>
              <a:gd name="connsiteY9" fmla="*/ 7475906 h 9967872"/>
              <a:gd name="connsiteX10" fmla="*/ 5151283 w 7411884"/>
              <a:gd name="connsiteY10" fmla="*/ 6229922 h 9967872"/>
              <a:gd name="connsiteX11" fmla="*/ 6788892 w 7411884"/>
              <a:gd name="connsiteY11" fmla="*/ 6229922 h 9967872"/>
              <a:gd name="connsiteX12" fmla="*/ 7411884 w 7411884"/>
              <a:gd name="connsiteY12" fmla="*/ 7475906 h 9967872"/>
              <a:gd name="connsiteX13" fmla="*/ 6788892 w 7411884"/>
              <a:gd name="connsiteY13" fmla="*/ 8721889 h 9967872"/>
              <a:gd name="connsiteX14" fmla="*/ 5151284 w 7411884"/>
              <a:gd name="connsiteY14" fmla="*/ 8721889 h 9967872"/>
              <a:gd name="connsiteX15" fmla="*/ 4528292 w 7411884"/>
              <a:gd name="connsiteY15" fmla="*/ 7475905 h 9967872"/>
              <a:gd name="connsiteX16" fmla="*/ 4521200 w 7411884"/>
              <a:gd name="connsiteY16" fmla="*/ 7475905 h 9967872"/>
              <a:gd name="connsiteX17" fmla="*/ 4521201 w 7411884"/>
              <a:gd name="connsiteY17" fmla="*/ 7475903 h 9967872"/>
              <a:gd name="connsiteX18" fmla="*/ 4528292 w 7411884"/>
              <a:gd name="connsiteY18" fmla="*/ 7475903 h 9967872"/>
              <a:gd name="connsiteX19" fmla="*/ 622992 w 7411884"/>
              <a:gd name="connsiteY19" fmla="*/ 6229922 h 9967872"/>
              <a:gd name="connsiteX20" fmla="*/ 2260601 w 7411884"/>
              <a:gd name="connsiteY20" fmla="*/ 6229922 h 9967872"/>
              <a:gd name="connsiteX21" fmla="*/ 2883592 w 7411884"/>
              <a:gd name="connsiteY21" fmla="*/ 7475903 h 9967872"/>
              <a:gd name="connsiteX22" fmla="*/ 2890683 w 7411884"/>
              <a:gd name="connsiteY22" fmla="*/ 7475903 h 9967872"/>
              <a:gd name="connsiteX23" fmla="*/ 2890684 w 7411884"/>
              <a:gd name="connsiteY23" fmla="*/ 7475905 h 9967872"/>
              <a:gd name="connsiteX24" fmla="*/ 2883592 w 7411884"/>
              <a:gd name="connsiteY24" fmla="*/ 7475905 h 9967872"/>
              <a:gd name="connsiteX25" fmla="*/ 2260600 w 7411884"/>
              <a:gd name="connsiteY25" fmla="*/ 8721889 h 9967872"/>
              <a:gd name="connsiteX26" fmla="*/ 622992 w 7411884"/>
              <a:gd name="connsiteY26" fmla="*/ 8721889 h 9967872"/>
              <a:gd name="connsiteX27" fmla="*/ 0 w 7411884"/>
              <a:gd name="connsiteY27" fmla="*/ 7475906 h 9967872"/>
              <a:gd name="connsiteX28" fmla="*/ 2890684 w 7411884"/>
              <a:gd name="connsiteY28" fmla="*/ 4983936 h 9967872"/>
              <a:gd name="connsiteX29" fmla="*/ 4521200 w 7411884"/>
              <a:gd name="connsiteY29" fmla="*/ 4983936 h 9967872"/>
              <a:gd name="connsiteX30" fmla="*/ 4521200 w 7411884"/>
              <a:gd name="connsiteY30" fmla="*/ 4983937 h 9967872"/>
              <a:gd name="connsiteX31" fmla="*/ 5144192 w 7411884"/>
              <a:gd name="connsiteY31" fmla="*/ 6229920 h 9967872"/>
              <a:gd name="connsiteX32" fmla="*/ 5151284 w 7411884"/>
              <a:gd name="connsiteY32" fmla="*/ 6229920 h 9967872"/>
              <a:gd name="connsiteX33" fmla="*/ 5151283 w 7411884"/>
              <a:gd name="connsiteY33" fmla="*/ 6229922 h 9967872"/>
              <a:gd name="connsiteX34" fmla="*/ 5144192 w 7411884"/>
              <a:gd name="connsiteY34" fmla="*/ 6229922 h 9967872"/>
              <a:gd name="connsiteX35" fmla="*/ 4521201 w 7411884"/>
              <a:gd name="connsiteY35" fmla="*/ 7475903 h 9967872"/>
              <a:gd name="connsiteX36" fmla="*/ 2890683 w 7411884"/>
              <a:gd name="connsiteY36" fmla="*/ 7475903 h 9967872"/>
              <a:gd name="connsiteX37" fmla="*/ 2267692 w 7411884"/>
              <a:gd name="connsiteY37" fmla="*/ 6229922 h 9967872"/>
              <a:gd name="connsiteX38" fmla="*/ 2260601 w 7411884"/>
              <a:gd name="connsiteY38" fmla="*/ 6229922 h 9967872"/>
              <a:gd name="connsiteX39" fmla="*/ 2260600 w 7411884"/>
              <a:gd name="connsiteY39" fmla="*/ 6229920 h 9967872"/>
              <a:gd name="connsiteX40" fmla="*/ 2267692 w 7411884"/>
              <a:gd name="connsiteY40" fmla="*/ 6229920 h 9967872"/>
              <a:gd name="connsiteX41" fmla="*/ 2890684 w 7411884"/>
              <a:gd name="connsiteY41" fmla="*/ 4983937 h 9967872"/>
              <a:gd name="connsiteX42" fmla="*/ 5151283 w 7411884"/>
              <a:gd name="connsiteY42" fmla="*/ 3737953 h 9967872"/>
              <a:gd name="connsiteX43" fmla="*/ 6788892 w 7411884"/>
              <a:gd name="connsiteY43" fmla="*/ 3737953 h 9967872"/>
              <a:gd name="connsiteX44" fmla="*/ 7411884 w 7411884"/>
              <a:gd name="connsiteY44" fmla="*/ 4983937 h 9967872"/>
              <a:gd name="connsiteX45" fmla="*/ 6788892 w 7411884"/>
              <a:gd name="connsiteY45" fmla="*/ 6229920 h 9967872"/>
              <a:gd name="connsiteX46" fmla="*/ 5151284 w 7411884"/>
              <a:gd name="connsiteY46" fmla="*/ 6229920 h 9967872"/>
              <a:gd name="connsiteX47" fmla="*/ 4528292 w 7411884"/>
              <a:gd name="connsiteY47" fmla="*/ 4983936 h 9967872"/>
              <a:gd name="connsiteX48" fmla="*/ 4521200 w 7411884"/>
              <a:gd name="connsiteY48" fmla="*/ 4983936 h 9967872"/>
              <a:gd name="connsiteX49" fmla="*/ 4521201 w 7411884"/>
              <a:gd name="connsiteY49" fmla="*/ 4983936 h 9967872"/>
              <a:gd name="connsiteX50" fmla="*/ 4528292 w 7411884"/>
              <a:gd name="connsiteY50" fmla="*/ 4983936 h 9967872"/>
              <a:gd name="connsiteX51" fmla="*/ 622992 w 7411884"/>
              <a:gd name="connsiteY51" fmla="*/ 3737953 h 9967872"/>
              <a:gd name="connsiteX52" fmla="*/ 2260601 w 7411884"/>
              <a:gd name="connsiteY52" fmla="*/ 3737953 h 9967872"/>
              <a:gd name="connsiteX53" fmla="*/ 2883592 w 7411884"/>
              <a:gd name="connsiteY53" fmla="*/ 4983936 h 9967872"/>
              <a:gd name="connsiteX54" fmla="*/ 2890683 w 7411884"/>
              <a:gd name="connsiteY54" fmla="*/ 4983936 h 9967872"/>
              <a:gd name="connsiteX55" fmla="*/ 2890684 w 7411884"/>
              <a:gd name="connsiteY55" fmla="*/ 4983936 h 9967872"/>
              <a:gd name="connsiteX56" fmla="*/ 2883592 w 7411884"/>
              <a:gd name="connsiteY56" fmla="*/ 4983936 h 9967872"/>
              <a:gd name="connsiteX57" fmla="*/ 2260600 w 7411884"/>
              <a:gd name="connsiteY57" fmla="*/ 6229920 h 9967872"/>
              <a:gd name="connsiteX58" fmla="*/ 622992 w 7411884"/>
              <a:gd name="connsiteY58" fmla="*/ 6229920 h 9967872"/>
              <a:gd name="connsiteX59" fmla="*/ 0 w 7411884"/>
              <a:gd name="connsiteY59" fmla="*/ 4983937 h 9967872"/>
              <a:gd name="connsiteX60" fmla="*/ 2890684 w 7411884"/>
              <a:gd name="connsiteY60" fmla="*/ 2491969 h 9967872"/>
              <a:gd name="connsiteX61" fmla="*/ 4521200 w 7411884"/>
              <a:gd name="connsiteY61" fmla="*/ 2491969 h 9967872"/>
              <a:gd name="connsiteX62" fmla="*/ 5144192 w 7411884"/>
              <a:gd name="connsiteY62" fmla="*/ 3737951 h 9967872"/>
              <a:gd name="connsiteX63" fmla="*/ 5151283 w 7411884"/>
              <a:gd name="connsiteY63" fmla="*/ 3737951 h 9967872"/>
              <a:gd name="connsiteX64" fmla="*/ 5151284 w 7411884"/>
              <a:gd name="connsiteY64" fmla="*/ 3737953 h 9967872"/>
              <a:gd name="connsiteX65" fmla="*/ 5151283 w 7411884"/>
              <a:gd name="connsiteY65" fmla="*/ 3737953 h 9967872"/>
              <a:gd name="connsiteX66" fmla="*/ 5144192 w 7411884"/>
              <a:gd name="connsiteY66" fmla="*/ 3737953 h 9967872"/>
              <a:gd name="connsiteX67" fmla="*/ 4521201 w 7411884"/>
              <a:gd name="connsiteY67" fmla="*/ 4983936 h 9967872"/>
              <a:gd name="connsiteX68" fmla="*/ 2890683 w 7411884"/>
              <a:gd name="connsiteY68" fmla="*/ 4983936 h 9967872"/>
              <a:gd name="connsiteX69" fmla="*/ 2267692 w 7411884"/>
              <a:gd name="connsiteY69" fmla="*/ 3737953 h 9967872"/>
              <a:gd name="connsiteX70" fmla="*/ 2260601 w 7411884"/>
              <a:gd name="connsiteY70" fmla="*/ 3737953 h 9967872"/>
              <a:gd name="connsiteX71" fmla="*/ 2260600 w 7411884"/>
              <a:gd name="connsiteY71" fmla="*/ 3737953 h 9967872"/>
              <a:gd name="connsiteX72" fmla="*/ 2260601 w 7411884"/>
              <a:gd name="connsiteY72" fmla="*/ 3737952 h 9967872"/>
              <a:gd name="connsiteX73" fmla="*/ 2267692 w 7411884"/>
              <a:gd name="connsiteY73" fmla="*/ 3737952 h 9967872"/>
              <a:gd name="connsiteX74" fmla="*/ 622992 w 7411884"/>
              <a:gd name="connsiteY74" fmla="*/ 1245985 h 9967872"/>
              <a:gd name="connsiteX75" fmla="*/ 2260601 w 7411884"/>
              <a:gd name="connsiteY75" fmla="*/ 1245985 h 9967872"/>
              <a:gd name="connsiteX76" fmla="*/ 2883592 w 7411884"/>
              <a:gd name="connsiteY76" fmla="*/ 2491967 h 9967872"/>
              <a:gd name="connsiteX77" fmla="*/ 2890683 w 7411884"/>
              <a:gd name="connsiteY77" fmla="*/ 2491967 h 9967872"/>
              <a:gd name="connsiteX78" fmla="*/ 2890684 w 7411884"/>
              <a:gd name="connsiteY78" fmla="*/ 2491969 h 9967872"/>
              <a:gd name="connsiteX79" fmla="*/ 2883592 w 7411884"/>
              <a:gd name="connsiteY79" fmla="*/ 2491969 h 9967872"/>
              <a:gd name="connsiteX80" fmla="*/ 2260601 w 7411884"/>
              <a:gd name="connsiteY80" fmla="*/ 3737952 h 9967872"/>
              <a:gd name="connsiteX81" fmla="*/ 622992 w 7411884"/>
              <a:gd name="connsiteY81" fmla="*/ 3737952 h 9967872"/>
              <a:gd name="connsiteX82" fmla="*/ 0 w 7411884"/>
              <a:gd name="connsiteY82" fmla="*/ 2491969 h 9967872"/>
              <a:gd name="connsiteX83" fmla="*/ 5151284 w 7411884"/>
              <a:gd name="connsiteY83" fmla="*/ 1245984 h 9967872"/>
              <a:gd name="connsiteX84" fmla="*/ 6788892 w 7411884"/>
              <a:gd name="connsiteY84" fmla="*/ 1245984 h 9967872"/>
              <a:gd name="connsiteX85" fmla="*/ 7411884 w 7411884"/>
              <a:gd name="connsiteY85" fmla="*/ 2491968 h 9967872"/>
              <a:gd name="connsiteX86" fmla="*/ 6788892 w 7411884"/>
              <a:gd name="connsiteY86" fmla="*/ 3737951 h 9967872"/>
              <a:gd name="connsiteX87" fmla="*/ 5151283 w 7411884"/>
              <a:gd name="connsiteY87" fmla="*/ 3737951 h 9967872"/>
              <a:gd name="connsiteX88" fmla="*/ 4528292 w 7411884"/>
              <a:gd name="connsiteY88" fmla="*/ 2491969 h 9967872"/>
              <a:gd name="connsiteX89" fmla="*/ 4521200 w 7411884"/>
              <a:gd name="connsiteY89" fmla="*/ 2491969 h 9967872"/>
              <a:gd name="connsiteX90" fmla="*/ 4521200 w 7411884"/>
              <a:gd name="connsiteY90" fmla="*/ 2491968 h 9967872"/>
              <a:gd name="connsiteX91" fmla="*/ 4521200 w 7411884"/>
              <a:gd name="connsiteY91" fmla="*/ 2491967 h 9967872"/>
              <a:gd name="connsiteX92" fmla="*/ 4528292 w 7411884"/>
              <a:gd name="connsiteY92" fmla="*/ 2491967 h 9967872"/>
              <a:gd name="connsiteX93" fmla="*/ 5151284 w 7411884"/>
              <a:gd name="connsiteY93" fmla="*/ 1245984 h 9967872"/>
              <a:gd name="connsiteX94" fmla="*/ 2883592 w 7411884"/>
              <a:gd name="connsiteY94" fmla="*/ 0 h 9967872"/>
              <a:gd name="connsiteX95" fmla="*/ 4528292 w 7411884"/>
              <a:gd name="connsiteY95" fmla="*/ 0 h 9967872"/>
              <a:gd name="connsiteX96" fmla="*/ 5151284 w 7411884"/>
              <a:gd name="connsiteY96" fmla="*/ 1245984 h 9967872"/>
              <a:gd name="connsiteX97" fmla="*/ 5144192 w 7411884"/>
              <a:gd name="connsiteY97" fmla="*/ 1245984 h 9967872"/>
              <a:gd name="connsiteX98" fmla="*/ 4521200 w 7411884"/>
              <a:gd name="connsiteY98" fmla="*/ 2491967 h 9967872"/>
              <a:gd name="connsiteX99" fmla="*/ 2890683 w 7411884"/>
              <a:gd name="connsiteY99" fmla="*/ 2491967 h 9967872"/>
              <a:gd name="connsiteX100" fmla="*/ 2267692 w 7411884"/>
              <a:gd name="connsiteY100" fmla="*/ 1245985 h 9967872"/>
              <a:gd name="connsiteX101" fmla="*/ 2260601 w 7411884"/>
              <a:gd name="connsiteY101" fmla="*/ 1245985 h 9967872"/>
              <a:gd name="connsiteX102" fmla="*/ 2260600 w 7411884"/>
              <a:gd name="connsiteY102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7411884" h="9967872">
                <a:moveTo>
                  <a:pt x="2890684" y="7475905"/>
                </a:moveTo>
                <a:lnTo>
                  <a:pt x="4521200" y="7475905"/>
                </a:lnTo>
                <a:lnTo>
                  <a:pt x="4521200" y="7475906"/>
                </a:lnTo>
                <a:lnTo>
                  <a:pt x="5144192" y="8721889"/>
                </a:lnTo>
                <a:lnTo>
                  <a:pt x="5151284" y="8721889"/>
                </a:lnTo>
                <a:lnTo>
                  <a:pt x="4528292" y="9967872"/>
                </a:lnTo>
                <a:lnTo>
                  <a:pt x="2883592" y="9967872"/>
                </a:lnTo>
                <a:lnTo>
                  <a:pt x="2260600" y="8721889"/>
                </a:lnTo>
                <a:lnTo>
                  <a:pt x="2267692" y="8721889"/>
                </a:lnTo>
                <a:lnTo>
                  <a:pt x="2890684" y="7475906"/>
                </a:lnTo>
                <a:close/>
                <a:moveTo>
                  <a:pt x="5151283" y="6229922"/>
                </a:moveTo>
                <a:lnTo>
                  <a:pt x="6788892" y="6229922"/>
                </a:lnTo>
                <a:lnTo>
                  <a:pt x="7411884" y="7475906"/>
                </a:lnTo>
                <a:lnTo>
                  <a:pt x="6788892" y="8721889"/>
                </a:lnTo>
                <a:lnTo>
                  <a:pt x="5151284" y="8721889"/>
                </a:lnTo>
                <a:lnTo>
                  <a:pt x="4528292" y="7475905"/>
                </a:lnTo>
                <a:lnTo>
                  <a:pt x="4521200" y="7475905"/>
                </a:lnTo>
                <a:lnTo>
                  <a:pt x="4521201" y="7475903"/>
                </a:lnTo>
                <a:lnTo>
                  <a:pt x="4528292" y="7475903"/>
                </a:lnTo>
                <a:close/>
                <a:moveTo>
                  <a:pt x="622992" y="6229922"/>
                </a:moveTo>
                <a:lnTo>
                  <a:pt x="2260601" y="6229922"/>
                </a:lnTo>
                <a:lnTo>
                  <a:pt x="2883592" y="7475903"/>
                </a:lnTo>
                <a:lnTo>
                  <a:pt x="2890683" y="7475903"/>
                </a:lnTo>
                <a:lnTo>
                  <a:pt x="2890684" y="7475905"/>
                </a:lnTo>
                <a:lnTo>
                  <a:pt x="2883592" y="7475905"/>
                </a:lnTo>
                <a:lnTo>
                  <a:pt x="2260600" y="8721889"/>
                </a:lnTo>
                <a:lnTo>
                  <a:pt x="622992" y="8721889"/>
                </a:lnTo>
                <a:lnTo>
                  <a:pt x="0" y="7475906"/>
                </a:lnTo>
                <a:close/>
                <a:moveTo>
                  <a:pt x="2890684" y="4983936"/>
                </a:moveTo>
                <a:lnTo>
                  <a:pt x="4521200" y="4983936"/>
                </a:lnTo>
                <a:lnTo>
                  <a:pt x="4521200" y="4983937"/>
                </a:lnTo>
                <a:lnTo>
                  <a:pt x="5144192" y="6229920"/>
                </a:lnTo>
                <a:lnTo>
                  <a:pt x="5151284" y="6229920"/>
                </a:lnTo>
                <a:lnTo>
                  <a:pt x="5151283" y="6229922"/>
                </a:lnTo>
                <a:lnTo>
                  <a:pt x="5144192" y="6229922"/>
                </a:lnTo>
                <a:lnTo>
                  <a:pt x="4521201" y="7475903"/>
                </a:lnTo>
                <a:lnTo>
                  <a:pt x="2890683" y="7475903"/>
                </a:lnTo>
                <a:lnTo>
                  <a:pt x="2267692" y="6229922"/>
                </a:lnTo>
                <a:lnTo>
                  <a:pt x="2260601" y="6229922"/>
                </a:lnTo>
                <a:lnTo>
                  <a:pt x="2260600" y="6229920"/>
                </a:lnTo>
                <a:lnTo>
                  <a:pt x="2267692" y="6229920"/>
                </a:lnTo>
                <a:lnTo>
                  <a:pt x="2890684" y="4983937"/>
                </a:lnTo>
                <a:close/>
                <a:moveTo>
                  <a:pt x="5151283" y="3737953"/>
                </a:moveTo>
                <a:lnTo>
                  <a:pt x="6788892" y="3737953"/>
                </a:lnTo>
                <a:lnTo>
                  <a:pt x="7411884" y="4983937"/>
                </a:lnTo>
                <a:lnTo>
                  <a:pt x="6788892" y="6229920"/>
                </a:lnTo>
                <a:lnTo>
                  <a:pt x="5151284" y="6229920"/>
                </a:lnTo>
                <a:lnTo>
                  <a:pt x="4528292" y="4983936"/>
                </a:lnTo>
                <a:lnTo>
                  <a:pt x="4521200" y="4983936"/>
                </a:lnTo>
                <a:lnTo>
                  <a:pt x="4521201" y="4983936"/>
                </a:lnTo>
                <a:lnTo>
                  <a:pt x="4528292" y="4983936"/>
                </a:lnTo>
                <a:close/>
                <a:moveTo>
                  <a:pt x="622992" y="3737953"/>
                </a:moveTo>
                <a:lnTo>
                  <a:pt x="2260601" y="3737953"/>
                </a:lnTo>
                <a:lnTo>
                  <a:pt x="2883592" y="4983936"/>
                </a:lnTo>
                <a:lnTo>
                  <a:pt x="2890683" y="4983936"/>
                </a:lnTo>
                <a:lnTo>
                  <a:pt x="2890684" y="4983936"/>
                </a:lnTo>
                <a:lnTo>
                  <a:pt x="2883592" y="4983936"/>
                </a:lnTo>
                <a:lnTo>
                  <a:pt x="2260600" y="6229920"/>
                </a:lnTo>
                <a:lnTo>
                  <a:pt x="622992" y="6229920"/>
                </a:lnTo>
                <a:lnTo>
                  <a:pt x="0" y="4983937"/>
                </a:lnTo>
                <a:close/>
                <a:moveTo>
                  <a:pt x="2890684" y="2491969"/>
                </a:moveTo>
                <a:lnTo>
                  <a:pt x="4521200" y="2491969"/>
                </a:lnTo>
                <a:lnTo>
                  <a:pt x="5144192" y="3737951"/>
                </a:lnTo>
                <a:lnTo>
                  <a:pt x="5151283" y="3737951"/>
                </a:lnTo>
                <a:lnTo>
                  <a:pt x="5151284" y="3737953"/>
                </a:lnTo>
                <a:lnTo>
                  <a:pt x="5151283" y="3737953"/>
                </a:lnTo>
                <a:lnTo>
                  <a:pt x="5144192" y="3737953"/>
                </a:lnTo>
                <a:lnTo>
                  <a:pt x="4521201" y="4983936"/>
                </a:lnTo>
                <a:lnTo>
                  <a:pt x="2890683" y="4983936"/>
                </a:lnTo>
                <a:lnTo>
                  <a:pt x="2267692" y="3737953"/>
                </a:lnTo>
                <a:lnTo>
                  <a:pt x="2260601" y="3737953"/>
                </a:lnTo>
                <a:lnTo>
                  <a:pt x="2260600" y="3737953"/>
                </a:lnTo>
                <a:lnTo>
                  <a:pt x="2260601" y="3737952"/>
                </a:lnTo>
                <a:lnTo>
                  <a:pt x="2267692" y="3737952"/>
                </a:lnTo>
                <a:close/>
                <a:moveTo>
                  <a:pt x="622992" y="1245985"/>
                </a:moveTo>
                <a:lnTo>
                  <a:pt x="2260601" y="1245985"/>
                </a:lnTo>
                <a:lnTo>
                  <a:pt x="2883592" y="2491967"/>
                </a:lnTo>
                <a:lnTo>
                  <a:pt x="2890683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1" y="3737952"/>
                </a:lnTo>
                <a:lnTo>
                  <a:pt x="622992" y="3737952"/>
                </a:lnTo>
                <a:lnTo>
                  <a:pt x="0" y="2491969"/>
                </a:lnTo>
                <a:close/>
                <a:moveTo>
                  <a:pt x="5151284" y="1245984"/>
                </a:moveTo>
                <a:lnTo>
                  <a:pt x="6788892" y="1245984"/>
                </a:lnTo>
                <a:lnTo>
                  <a:pt x="7411884" y="2491968"/>
                </a:lnTo>
                <a:lnTo>
                  <a:pt x="6788892" y="3737951"/>
                </a:lnTo>
                <a:lnTo>
                  <a:pt x="5151283" y="3737951"/>
                </a:lnTo>
                <a:lnTo>
                  <a:pt x="4528292" y="2491969"/>
                </a:lnTo>
                <a:lnTo>
                  <a:pt x="4521200" y="2491969"/>
                </a:lnTo>
                <a:lnTo>
                  <a:pt x="4521200" y="2491968"/>
                </a:lnTo>
                <a:lnTo>
                  <a:pt x="4521200" y="2491967"/>
                </a:lnTo>
                <a:lnTo>
                  <a:pt x="4528292" y="2491967"/>
                </a:lnTo>
                <a:lnTo>
                  <a:pt x="5151284" y="1245984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5144192" y="1245984"/>
                </a:lnTo>
                <a:lnTo>
                  <a:pt x="4521200" y="2491967"/>
                </a:lnTo>
                <a:lnTo>
                  <a:pt x="2890683" y="2491967"/>
                </a:lnTo>
                <a:lnTo>
                  <a:pt x="2267692" y="1245985"/>
                </a:lnTo>
                <a:lnTo>
                  <a:pt x="2260601" y="1245985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t="5508" b="5508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0948E918-F53E-4689-0B15-F89A19A1BA37}"/>
              </a:ext>
            </a:extLst>
          </p:cNvPr>
          <p:cNvSpPr/>
          <p:nvPr/>
        </p:nvSpPr>
        <p:spPr>
          <a:xfrm>
            <a:off x="258916" y="-1554936"/>
            <a:ext cx="11933084" cy="9967872"/>
          </a:xfrm>
          <a:custGeom>
            <a:avLst/>
            <a:gdLst>
              <a:gd name="connsiteX0" fmla="*/ 9672484 w 11933084"/>
              <a:gd name="connsiteY0" fmla="*/ 7475905 h 9967872"/>
              <a:gd name="connsiteX1" fmla="*/ 11310092 w 11933084"/>
              <a:gd name="connsiteY1" fmla="*/ 7475905 h 9967872"/>
              <a:gd name="connsiteX2" fmla="*/ 11933084 w 11933084"/>
              <a:gd name="connsiteY2" fmla="*/ 8721889 h 9967872"/>
              <a:gd name="connsiteX3" fmla="*/ 11310092 w 11933084"/>
              <a:gd name="connsiteY3" fmla="*/ 9967872 h 9967872"/>
              <a:gd name="connsiteX4" fmla="*/ 9665392 w 11933084"/>
              <a:gd name="connsiteY4" fmla="*/ 9967872 h 9967872"/>
              <a:gd name="connsiteX5" fmla="*/ 9042400 w 11933084"/>
              <a:gd name="connsiteY5" fmla="*/ 8721889 h 9967872"/>
              <a:gd name="connsiteX6" fmla="*/ 9049492 w 11933084"/>
              <a:gd name="connsiteY6" fmla="*/ 8721889 h 9967872"/>
              <a:gd name="connsiteX7" fmla="*/ 9672484 w 11933084"/>
              <a:gd name="connsiteY7" fmla="*/ 7475906 h 9967872"/>
              <a:gd name="connsiteX8" fmla="*/ 5151284 w 11933084"/>
              <a:gd name="connsiteY8" fmla="*/ 7475905 h 9967872"/>
              <a:gd name="connsiteX9" fmla="*/ 6781800 w 11933084"/>
              <a:gd name="connsiteY9" fmla="*/ 7475905 h 9967872"/>
              <a:gd name="connsiteX10" fmla="*/ 6781800 w 11933084"/>
              <a:gd name="connsiteY10" fmla="*/ 7475906 h 9967872"/>
              <a:gd name="connsiteX11" fmla="*/ 7404792 w 11933084"/>
              <a:gd name="connsiteY11" fmla="*/ 8721889 h 9967872"/>
              <a:gd name="connsiteX12" fmla="*/ 7411884 w 11933084"/>
              <a:gd name="connsiteY12" fmla="*/ 8721889 h 9967872"/>
              <a:gd name="connsiteX13" fmla="*/ 6788892 w 11933084"/>
              <a:gd name="connsiteY13" fmla="*/ 9967872 h 9967872"/>
              <a:gd name="connsiteX14" fmla="*/ 5144192 w 11933084"/>
              <a:gd name="connsiteY14" fmla="*/ 9967872 h 9967872"/>
              <a:gd name="connsiteX15" fmla="*/ 4521200 w 11933084"/>
              <a:gd name="connsiteY15" fmla="*/ 8721889 h 9967872"/>
              <a:gd name="connsiteX16" fmla="*/ 4528292 w 11933084"/>
              <a:gd name="connsiteY16" fmla="*/ 8721889 h 9967872"/>
              <a:gd name="connsiteX17" fmla="*/ 5151284 w 11933084"/>
              <a:gd name="connsiteY17" fmla="*/ 7475906 h 9967872"/>
              <a:gd name="connsiteX18" fmla="*/ 622992 w 11933084"/>
              <a:gd name="connsiteY18" fmla="*/ 7475905 h 9967872"/>
              <a:gd name="connsiteX19" fmla="*/ 2260601 w 11933084"/>
              <a:gd name="connsiteY19" fmla="*/ 7475905 h 9967872"/>
              <a:gd name="connsiteX20" fmla="*/ 2260600 w 11933084"/>
              <a:gd name="connsiteY20" fmla="*/ 7475906 h 9967872"/>
              <a:gd name="connsiteX21" fmla="*/ 2883592 w 11933084"/>
              <a:gd name="connsiteY21" fmla="*/ 8721889 h 9967872"/>
              <a:gd name="connsiteX22" fmla="*/ 2890684 w 11933084"/>
              <a:gd name="connsiteY22" fmla="*/ 8721889 h 9967872"/>
              <a:gd name="connsiteX23" fmla="*/ 2267692 w 11933084"/>
              <a:gd name="connsiteY23" fmla="*/ 9967872 h 9967872"/>
              <a:gd name="connsiteX24" fmla="*/ 622992 w 11933084"/>
              <a:gd name="connsiteY24" fmla="*/ 9967872 h 9967872"/>
              <a:gd name="connsiteX25" fmla="*/ 0 w 11933084"/>
              <a:gd name="connsiteY25" fmla="*/ 8721889 h 9967872"/>
              <a:gd name="connsiteX26" fmla="*/ 7411882 w 11933084"/>
              <a:gd name="connsiteY26" fmla="*/ 6229922 h 9967872"/>
              <a:gd name="connsiteX27" fmla="*/ 9042400 w 11933084"/>
              <a:gd name="connsiteY27" fmla="*/ 6229922 h 9967872"/>
              <a:gd name="connsiteX28" fmla="*/ 9665392 w 11933084"/>
              <a:gd name="connsiteY28" fmla="*/ 7475903 h 9967872"/>
              <a:gd name="connsiteX29" fmla="*/ 9672482 w 11933084"/>
              <a:gd name="connsiteY29" fmla="*/ 7475903 h 9967872"/>
              <a:gd name="connsiteX30" fmla="*/ 9672484 w 11933084"/>
              <a:gd name="connsiteY30" fmla="*/ 7475905 h 9967872"/>
              <a:gd name="connsiteX31" fmla="*/ 9665392 w 11933084"/>
              <a:gd name="connsiteY31" fmla="*/ 7475905 h 9967872"/>
              <a:gd name="connsiteX32" fmla="*/ 9042400 w 11933084"/>
              <a:gd name="connsiteY32" fmla="*/ 8721889 h 9967872"/>
              <a:gd name="connsiteX33" fmla="*/ 7411884 w 11933084"/>
              <a:gd name="connsiteY33" fmla="*/ 8721889 h 9967872"/>
              <a:gd name="connsiteX34" fmla="*/ 6788892 w 11933084"/>
              <a:gd name="connsiteY34" fmla="*/ 7475905 h 9967872"/>
              <a:gd name="connsiteX35" fmla="*/ 6781800 w 11933084"/>
              <a:gd name="connsiteY35" fmla="*/ 7475905 h 9967872"/>
              <a:gd name="connsiteX36" fmla="*/ 6781802 w 11933084"/>
              <a:gd name="connsiteY36" fmla="*/ 7475903 h 9967872"/>
              <a:gd name="connsiteX37" fmla="*/ 6788892 w 11933084"/>
              <a:gd name="connsiteY37" fmla="*/ 7475903 h 9967872"/>
              <a:gd name="connsiteX38" fmla="*/ 2890683 w 11933084"/>
              <a:gd name="connsiteY38" fmla="*/ 6229922 h 9967872"/>
              <a:gd name="connsiteX39" fmla="*/ 4521202 w 11933084"/>
              <a:gd name="connsiteY39" fmla="*/ 6229922 h 9967872"/>
              <a:gd name="connsiteX40" fmla="*/ 5144192 w 11933084"/>
              <a:gd name="connsiteY40" fmla="*/ 7475903 h 9967872"/>
              <a:gd name="connsiteX41" fmla="*/ 5151282 w 11933084"/>
              <a:gd name="connsiteY41" fmla="*/ 7475903 h 9967872"/>
              <a:gd name="connsiteX42" fmla="*/ 5151284 w 11933084"/>
              <a:gd name="connsiteY42" fmla="*/ 7475905 h 9967872"/>
              <a:gd name="connsiteX43" fmla="*/ 5144192 w 11933084"/>
              <a:gd name="connsiteY43" fmla="*/ 7475905 h 9967872"/>
              <a:gd name="connsiteX44" fmla="*/ 4521200 w 11933084"/>
              <a:gd name="connsiteY44" fmla="*/ 8721889 h 9967872"/>
              <a:gd name="connsiteX45" fmla="*/ 2890684 w 11933084"/>
              <a:gd name="connsiteY45" fmla="*/ 8721889 h 9967872"/>
              <a:gd name="connsiteX46" fmla="*/ 2267692 w 11933084"/>
              <a:gd name="connsiteY46" fmla="*/ 7475905 h 9967872"/>
              <a:gd name="connsiteX47" fmla="*/ 2260601 w 11933084"/>
              <a:gd name="connsiteY47" fmla="*/ 7475905 h 9967872"/>
              <a:gd name="connsiteX48" fmla="*/ 2260602 w 11933084"/>
              <a:gd name="connsiteY48" fmla="*/ 7475903 h 9967872"/>
              <a:gd name="connsiteX49" fmla="*/ 2267692 w 11933084"/>
              <a:gd name="connsiteY49" fmla="*/ 7475903 h 9967872"/>
              <a:gd name="connsiteX50" fmla="*/ 9672484 w 11933084"/>
              <a:gd name="connsiteY50" fmla="*/ 4983936 h 9967872"/>
              <a:gd name="connsiteX51" fmla="*/ 11310092 w 11933084"/>
              <a:gd name="connsiteY51" fmla="*/ 4983936 h 9967872"/>
              <a:gd name="connsiteX52" fmla="*/ 11933084 w 11933084"/>
              <a:gd name="connsiteY52" fmla="*/ 6229920 h 9967872"/>
              <a:gd name="connsiteX53" fmla="*/ 11310092 w 11933084"/>
              <a:gd name="connsiteY53" fmla="*/ 7475903 h 9967872"/>
              <a:gd name="connsiteX54" fmla="*/ 9672482 w 11933084"/>
              <a:gd name="connsiteY54" fmla="*/ 7475903 h 9967872"/>
              <a:gd name="connsiteX55" fmla="*/ 9049492 w 11933084"/>
              <a:gd name="connsiteY55" fmla="*/ 6229922 h 9967872"/>
              <a:gd name="connsiteX56" fmla="*/ 9042400 w 11933084"/>
              <a:gd name="connsiteY56" fmla="*/ 6229922 h 9967872"/>
              <a:gd name="connsiteX57" fmla="*/ 9042400 w 11933084"/>
              <a:gd name="connsiteY57" fmla="*/ 6229920 h 9967872"/>
              <a:gd name="connsiteX58" fmla="*/ 9049492 w 11933084"/>
              <a:gd name="connsiteY58" fmla="*/ 6229920 h 9967872"/>
              <a:gd name="connsiteX59" fmla="*/ 9672484 w 11933084"/>
              <a:gd name="connsiteY59" fmla="*/ 4983937 h 9967872"/>
              <a:gd name="connsiteX60" fmla="*/ 2890684 w 11933084"/>
              <a:gd name="connsiteY60" fmla="*/ 3737955 h 9967872"/>
              <a:gd name="connsiteX61" fmla="*/ 4521200 w 11933084"/>
              <a:gd name="connsiteY61" fmla="*/ 3737955 h 9967872"/>
              <a:gd name="connsiteX62" fmla="*/ 5144192 w 11933084"/>
              <a:gd name="connsiteY62" fmla="*/ 4983936 h 9967872"/>
              <a:gd name="connsiteX63" fmla="*/ 4521200 w 11933084"/>
              <a:gd name="connsiteY63" fmla="*/ 6229920 h 9967872"/>
              <a:gd name="connsiteX64" fmla="*/ 2890684 w 11933084"/>
              <a:gd name="connsiteY64" fmla="*/ 6229920 h 9967872"/>
              <a:gd name="connsiteX65" fmla="*/ 2267692 w 11933084"/>
              <a:gd name="connsiteY65" fmla="*/ 4983936 h 9967872"/>
              <a:gd name="connsiteX66" fmla="*/ 7411884 w 11933084"/>
              <a:gd name="connsiteY66" fmla="*/ 3737954 h 9967872"/>
              <a:gd name="connsiteX67" fmla="*/ 9042400 w 11933084"/>
              <a:gd name="connsiteY67" fmla="*/ 3737954 h 9967872"/>
              <a:gd name="connsiteX68" fmla="*/ 9665392 w 11933084"/>
              <a:gd name="connsiteY68" fmla="*/ 4983936 h 9967872"/>
              <a:gd name="connsiteX69" fmla="*/ 9672484 w 11933084"/>
              <a:gd name="connsiteY69" fmla="*/ 4983936 h 9967872"/>
              <a:gd name="connsiteX70" fmla="*/ 9672484 w 11933084"/>
              <a:gd name="connsiteY70" fmla="*/ 4983936 h 9967872"/>
              <a:gd name="connsiteX71" fmla="*/ 9665392 w 11933084"/>
              <a:gd name="connsiteY71" fmla="*/ 4983936 h 9967872"/>
              <a:gd name="connsiteX72" fmla="*/ 9042400 w 11933084"/>
              <a:gd name="connsiteY72" fmla="*/ 6229920 h 9967872"/>
              <a:gd name="connsiteX73" fmla="*/ 7411884 w 11933084"/>
              <a:gd name="connsiteY73" fmla="*/ 6229920 h 9967872"/>
              <a:gd name="connsiteX74" fmla="*/ 6788892 w 11933084"/>
              <a:gd name="connsiteY74" fmla="*/ 4983936 h 9967872"/>
              <a:gd name="connsiteX75" fmla="*/ 622992 w 11933084"/>
              <a:gd name="connsiteY75" fmla="*/ 2491970 h 9967872"/>
              <a:gd name="connsiteX76" fmla="*/ 2260600 w 11933084"/>
              <a:gd name="connsiteY76" fmla="*/ 2491970 h 9967872"/>
              <a:gd name="connsiteX77" fmla="*/ 2883592 w 11933084"/>
              <a:gd name="connsiteY77" fmla="*/ 3737954 h 9967872"/>
              <a:gd name="connsiteX78" fmla="*/ 2890683 w 11933084"/>
              <a:gd name="connsiteY78" fmla="*/ 3737954 h 9967872"/>
              <a:gd name="connsiteX79" fmla="*/ 2890684 w 11933084"/>
              <a:gd name="connsiteY79" fmla="*/ 3737955 h 9967872"/>
              <a:gd name="connsiteX80" fmla="*/ 2883592 w 11933084"/>
              <a:gd name="connsiteY80" fmla="*/ 3737955 h 9967872"/>
              <a:gd name="connsiteX81" fmla="*/ 2260601 w 11933084"/>
              <a:gd name="connsiteY81" fmla="*/ 4983936 h 9967872"/>
              <a:gd name="connsiteX82" fmla="*/ 2260600 w 11933084"/>
              <a:gd name="connsiteY82" fmla="*/ 4983937 h 9967872"/>
              <a:gd name="connsiteX83" fmla="*/ 2883592 w 11933084"/>
              <a:gd name="connsiteY83" fmla="*/ 6229920 h 9967872"/>
              <a:gd name="connsiteX84" fmla="*/ 2890684 w 11933084"/>
              <a:gd name="connsiteY84" fmla="*/ 6229920 h 9967872"/>
              <a:gd name="connsiteX85" fmla="*/ 2890683 w 11933084"/>
              <a:gd name="connsiteY85" fmla="*/ 6229922 h 9967872"/>
              <a:gd name="connsiteX86" fmla="*/ 2883592 w 11933084"/>
              <a:gd name="connsiteY86" fmla="*/ 6229922 h 9967872"/>
              <a:gd name="connsiteX87" fmla="*/ 2260602 w 11933084"/>
              <a:gd name="connsiteY87" fmla="*/ 7475903 h 9967872"/>
              <a:gd name="connsiteX88" fmla="*/ 622992 w 11933084"/>
              <a:gd name="connsiteY88" fmla="*/ 7475903 h 9967872"/>
              <a:gd name="connsiteX89" fmla="*/ 0 w 11933084"/>
              <a:gd name="connsiteY89" fmla="*/ 6229920 h 9967872"/>
              <a:gd name="connsiteX90" fmla="*/ 622992 w 11933084"/>
              <a:gd name="connsiteY90" fmla="*/ 4983936 h 9967872"/>
              <a:gd name="connsiteX91" fmla="*/ 0 w 11933084"/>
              <a:gd name="connsiteY91" fmla="*/ 3737955 h 9967872"/>
              <a:gd name="connsiteX92" fmla="*/ 5151284 w 11933084"/>
              <a:gd name="connsiteY92" fmla="*/ 2491970 h 9967872"/>
              <a:gd name="connsiteX93" fmla="*/ 6781800 w 11933084"/>
              <a:gd name="connsiteY93" fmla="*/ 2491970 h 9967872"/>
              <a:gd name="connsiteX94" fmla="*/ 7404792 w 11933084"/>
              <a:gd name="connsiteY94" fmla="*/ 3737953 h 9967872"/>
              <a:gd name="connsiteX95" fmla="*/ 7411884 w 11933084"/>
              <a:gd name="connsiteY95" fmla="*/ 3737953 h 9967872"/>
              <a:gd name="connsiteX96" fmla="*/ 7411884 w 11933084"/>
              <a:gd name="connsiteY96" fmla="*/ 3737954 h 9967872"/>
              <a:gd name="connsiteX97" fmla="*/ 7404792 w 11933084"/>
              <a:gd name="connsiteY97" fmla="*/ 3737954 h 9967872"/>
              <a:gd name="connsiteX98" fmla="*/ 6781800 w 11933084"/>
              <a:gd name="connsiteY98" fmla="*/ 4983936 h 9967872"/>
              <a:gd name="connsiteX99" fmla="*/ 6781800 w 11933084"/>
              <a:gd name="connsiteY99" fmla="*/ 4983937 h 9967872"/>
              <a:gd name="connsiteX100" fmla="*/ 7404792 w 11933084"/>
              <a:gd name="connsiteY100" fmla="*/ 6229920 h 9967872"/>
              <a:gd name="connsiteX101" fmla="*/ 7411884 w 11933084"/>
              <a:gd name="connsiteY101" fmla="*/ 6229920 h 9967872"/>
              <a:gd name="connsiteX102" fmla="*/ 7411882 w 11933084"/>
              <a:gd name="connsiteY102" fmla="*/ 6229922 h 9967872"/>
              <a:gd name="connsiteX103" fmla="*/ 7404792 w 11933084"/>
              <a:gd name="connsiteY103" fmla="*/ 6229922 h 9967872"/>
              <a:gd name="connsiteX104" fmla="*/ 6781802 w 11933084"/>
              <a:gd name="connsiteY104" fmla="*/ 7475903 h 9967872"/>
              <a:gd name="connsiteX105" fmla="*/ 5151282 w 11933084"/>
              <a:gd name="connsiteY105" fmla="*/ 7475903 h 9967872"/>
              <a:gd name="connsiteX106" fmla="*/ 4528292 w 11933084"/>
              <a:gd name="connsiteY106" fmla="*/ 6229922 h 9967872"/>
              <a:gd name="connsiteX107" fmla="*/ 4521202 w 11933084"/>
              <a:gd name="connsiteY107" fmla="*/ 6229922 h 9967872"/>
              <a:gd name="connsiteX108" fmla="*/ 4521200 w 11933084"/>
              <a:gd name="connsiteY108" fmla="*/ 6229920 h 9967872"/>
              <a:gd name="connsiteX109" fmla="*/ 4528292 w 11933084"/>
              <a:gd name="connsiteY109" fmla="*/ 6229920 h 9967872"/>
              <a:gd name="connsiteX110" fmla="*/ 5151284 w 11933084"/>
              <a:gd name="connsiteY110" fmla="*/ 4983937 h 9967872"/>
              <a:gd name="connsiteX111" fmla="*/ 5151284 w 11933084"/>
              <a:gd name="connsiteY111" fmla="*/ 4983936 h 9967872"/>
              <a:gd name="connsiteX112" fmla="*/ 4528292 w 11933084"/>
              <a:gd name="connsiteY112" fmla="*/ 3737955 h 9967872"/>
              <a:gd name="connsiteX113" fmla="*/ 4521200 w 11933084"/>
              <a:gd name="connsiteY113" fmla="*/ 3737955 h 9967872"/>
              <a:gd name="connsiteX114" fmla="*/ 4521200 w 11933084"/>
              <a:gd name="connsiteY114" fmla="*/ 3737954 h 9967872"/>
              <a:gd name="connsiteX115" fmla="*/ 4528292 w 11933084"/>
              <a:gd name="connsiteY115" fmla="*/ 3737954 h 9967872"/>
              <a:gd name="connsiteX116" fmla="*/ 5151284 w 11933084"/>
              <a:gd name="connsiteY116" fmla="*/ 2491970 h 9967872"/>
              <a:gd name="connsiteX117" fmla="*/ 9672484 w 11933084"/>
              <a:gd name="connsiteY117" fmla="*/ 2491969 h 9967872"/>
              <a:gd name="connsiteX118" fmla="*/ 11310092 w 11933084"/>
              <a:gd name="connsiteY118" fmla="*/ 2491969 h 9967872"/>
              <a:gd name="connsiteX119" fmla="*/ 11933084 w 11933084"/>
              <a:gd name="connsiteY119" fmla="*/ 3737953 h 9967872"/>
              <a:gd name="connsiteX120" fmla="*/ 11310092 w 11933084"/>
              <a:gd name="connsiteY120" fmla="*/ 4983936 h 9967872"/>
              <a:gd name="connsiteX121" fmla="*/ 9672484 w 11933084"/>
              <a:gd name="connsiteY121" fmla="*/ 4983936 h 9967872"/>
              <a:gd name="connsiteX122" fmla="*/ 9049492 w 11933084"/>
              <a:gd name="connsiteY122" fmla="*/ 3737954 h 9967872"/>
              <a:gd name="connsiteX123" fmla="*/ 9042400 w 11933084"/>
              <a:gd name="connsiteY123" fmla="*/ 3737954 h 9967872"/>
              <a:gd name="connsiteX124" fmla="*/ 9042400 w 11933084"/>
              <a:gd name="connsiteY124" fmla="*/ 3737953 h 9967872"/>
              <a:gd name="connsiteX125" fmla="*/ 9042400 w 11933084"/>
              <a:gd name="connsiteY125" fmla="*/ 3737953 h 9967872"/>
              <a:gd name="connsiteX126" fmla="*/ 9049492 w 11933084"/>
              <a:gd name="connsiteY126" fmla="*/ 3737953 h 9967872"/>
              <a:gd name="connsiteX127" fmla="*/ 9672484 w 11933084"/>
              <a:gd name="connsiteY127" fmla="*/ 2491969 h 9967872"/>
              <a:gd name="connsiteX128" fmla="*/ 2890684 w 11933084"/>
              <a:gd name="connsiteY128" fmla="*/ 1245986 h 9967872"/>
              <a:gd name="connsiteX129" fmla="*/ 4521200 w 11933084"/>
              <a:gd name="connsiteY129" fmla="*/ 1245986 h 9967872"/>
              <a:gd name="connsiteX130" fmla="*/ 5144192 w 11933084"/>
              <a:gd name="connsiteY130" fmla="*/ 2491968 h 9967872"/>
              <a:gd name="connsiteX131" fmla="*/ 5151284 w 11933084"/>
              <a:gd name="connsiteY131" fmla="*/ 2491968 h 9967872"/>
              <a:gd name="connsiteX132" fmla="*/ 5151284 w 11933084"/>
              <a:gd name="connsiteY132" fmla="*/ 2491970 h 9967872"/>
              <a:gd name="connsiteX133" fmla="*/ 5144192 w 11933084"/>
              <a:gd name="connsiteY133" fmla="*/ 2491970 h 9967872"/>
              <a:gd name="connsiteX134" fmla="*/ 4521200 w 11933084"/>
              <a:gd name="connsiteY134" fmla="*/ 3737954 h 9967872"/>
              <a:gd name="connsiteX135" fmla="*/ 2890683 w 11933084"/>
              <a:gd name="connsiteY135" fmla="*/ 3737954 h 9967872"/>
              <a:gd name="connsiteX136" fmla="*/ 2267692 w 11933084"/>
              <a:gd name="connsiteY136" fmla="*/ 2491970 h 9967872"/>
              <a:gd name="connsiteX137" fmla="*/ 2260600 w 11933084"/>
              <a:gd name="connsiteY137" fmla="*/ 2491970 h 9967872"/>
              <a:gd name="connsiteX138" fmla="*/ 2260600 w 11933084"/>
              <a:gd name="connsiteY138" fmla="*/ 2491970 h 9967872"/>
              <a:gd name="connsiteX139" fmla="*/ 2260601 w 11933084"/>
              <a:gd name="connsiteY139" fmla="*/ 2491968 h 9967872"/>
              <a:gd name="connsiteX140" fmla="*/ 2267692 w 11933084"/>
              <a:gd name="connsiteY140" fmla="*/ 2491968 h 9967872"/>
              <a:gd name="connsiteX141" fmla="*/ 7411884 w 11933084"/>
              <a:gd name="connsiteY141" fmla="*/ 1245985 h 9967872"/>
              <a:gd name="connsiteX142" fmla="*/ 9042400 w 11933084"/>
              <a:gd name="connsiteY142" fmla="*/ 1245985 h 9967872"/>
              <a:gd name="connsiteX143" fmla="*/ 9665392 w 11933084"/>
              <a:gd name="connsiteY143" fmla="*/ 2491967 h 9967872"/>
              <a:gd name="connsiteX144" fmla="*/ 9672482 w 11933084"/>
              <a:gd name="connsiteY144" fmla="*/ 2491967 h 9967872"/>
              <a:gd name="connsiteX145" fmla="*/ 9672484 w 11933084"/>
              <a:gd name="connsiteY145" fmla="*/ 2491969 h 9967872"/>
              <a:gd name="connsiteX146" fmla="*/ 9665392 w 11933084"/>
              <a:gd name="connsiteY146" fmla="*/ 2491969 h 9967872"/>
              <a:gd name="connsiteX147" fmla="*/ 9042400 w 11933084"/>
              <a:gd name="connsiteY147" fmla="*/ 3737953 h 9967872"/>
              <a:gd name="connsiteX148" fmla="*/ 7411884 w 11933084"/>
              <a:gd name="connsiteY148" fmla="*/ 3737953 h 9967872"/>
              <a:gd name="connsiteX149" fmla="*/ 6788892 w 11933084"/>
              <a:gd name="connsiteY149" fmla="*/ 2491970 h 9967872"/>
              <a:gd name="connsiteX150" fmla="*/ 6781800 w 11933084"/>
              <a:gd name="connsiteY150" fmla="*/ 2491970 h 9967872"/>
              <a:gd name="connsiteX151" fmla="*/ 6781800 w 11933084"/>
              <a:gd name="connsiteY151" fmla="*/ 2491969 h 9967872"/>
              <a:gd name="connsiteX152" fmla="*/ 6781800 w 11933084"/>
              <a:gd name="connsiteY152" fmla="*/ 2491968 h 9967872"/>
              <a:gd name="connsiteX153" fmla="*/ 6788892 w 11933084"/>
              <a:gd name="connsiteY153" fmla="*/ 2491968 h 9967872"/>
              <a:gd name="connsiteX154" fmla="*/ 622992 w 11933084"/>
              <a:gd name="connsiteY154" fmla="*/ 1 h 9967872"/>
              <a:gd name="connsiteX155" fmla="*/ 2267692 w 11933084"/>
              <a:gd name="connsiteY155" fmla="*/ 1 h 9967872"/>
              <a:gd name="connsiteX156" fmla="*/ 2890684 w 11933084"/>
              <a:gd name="connsiteY156" fmla="*/ 1245985 h 9967872"/>
              <a:gd name="connsiteX157" fmla="*/ 2890684 w 11933084"/>
              <a:gd name="connsiteY157" fmla="*/ 1245986 h 9967872"/>
              <a:gd name="connsiteX158" fmla="*/ 2883592 w 11933084"/>
              <a:gd name="connsiteY158" fmla="*/ 1245986 h 9967872"/>
              <a:gd name="connsiteX159" fmla="*/ 2260601 w 11933084"/>
              <a:gd name="connsiteY159" fmla="*/ 2491968 h 9967872"/>
              <a:gd name="connsiteX160" fmla="*/ 622992 w 11933084"/>
              <a:gd name="connsiteY160" fmla="*/ 2491968 h 9967872"/>
              <a:gd name="connsiteX161" fmla="*/ 0 w 11933084"/>
              <a:gd name="connsiteY161" fmla="*/ 1245985 h 9967872"/>
              <a:gd name="connsiteX162" fmla="*/ 5144192 w 11933084"/>
              <a:gd name="connsiteY162" fmla="*/ 1 h 9967872"/>
              <a:gd name="connsiteX163" fmla="*/ 6788892 w 11933084"/>
              <a:gd name="connsiteY163" fmla="*/ 1 h 9967872"/>
              <a:gd name="connsiteX164" fmla="*/ 7411884 w 11933084"/>
              <a:gd name="connsiteY164" fmla="*/ 1245985 h 9967872"/>
              <a:gd name="connsiteX165" fmla="*/ 7411884 w 11933084"/>
              <a:gd name="connsiteY165" fmla="*/ 1245985 h 9967872"/>
              <a:gd name="connsiteX166" fmla="*/ 7404792 w 11933084"/>
              <a:gd name="connsiteY166" fmla="*/ 1245985 h 9967872"/>
              <a:gd name="connsiteX167" fmla="*/ 6781800 w 11933084"/>
              <a:gd name="connsiteY167" fmla="*/ 2491968 h 9967872"/>
              <a:gd name="connsiteX168" fmla="*/ 5151284 w 11933084"/>
              <a:gd name="connsiteY168" fmla="*/ 2491968 h 9967872"/>
              <a:gd name="connsiteX169" fmla="*/ 4528292 w 11933084"/>
              <a:gd name="connsiteY169" fmla="*/ 1245986 h 9967872"/>
              <a:gd name="connsiteX170" fmla="*/ 4521200 w 11933084"/>
              <a:gd name="connsiteY170" fmla="*/ 1245986 h 9967872"/>
              <a:gd name="connsiteX171" fmla="*/ 4521200 w 11933084"/>
              <a:gd name="connsiteY171" fmla="*/ 1245985 h 9967872"/>
              <a:gd name="connsiteX172" fmla="*/ 9665392 w 11933084"/>
              <a:gd name="connsiteY172" fmla="*/ 0 h 9967872"/>
              <a:gd name="connsiteX173" fmla="*/ 11310092 w 11933084"/>
              <a:gd name="connsiteY173" fmla="*/ 0 h 9967872"/>
              <a:gd name="connsiteX174" fmla="*/ 11933084 w 11933084"/>
              <a:gd name="connsiteY174" fmla="*/ 1245984 h 9967872"/>
              <a:gd name="connsiteX175" fmla="*/ 11310092 w 11933084"/>
              <a:gd name="connsiteY175" fmla="*/ 2491967 h 9967872"/>
              <a:gd name="connsiteX176" fmla="*/ 9672482 w 11933084"/>
              <a:gd name="connsiteY176" fmla="*/ 2491967 h 9967872"/>
              <a:gd name="connsiteX177" fmla="*/ 9049492 w 11933084"/>
              <a:gd name="connsiteY177" fmla="*/ 1245985 h 9967872"/>
              <a:gd name="connsiteX178" fmla="*/ 9042400 w 11933084"/>
              <a:gd name="connsiteY178" fmla="*/ 1245985 h 9967872"/>
              <a:gd name="connsiteX179" fmla="*/ 9042400 w 11933084"/>
              <a:gd name="connsiteY179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1933084" h="9967872">
                <a:moveTo>
                  <a:pt x="9672484" y="7475905"/>
                </a:moveTo>
                <a:lnTo>
                  <a:pt x="11310092" y="7475905"/>
                </a:lnTo>
                <a:lnTo>
                  <a:pt x="11933084" y="8721889"/>
                </a:lnTo>
                <a:lnTo>
                  <a:pt x="11310092" y="9967872"/>
                </a:lnTo>
                <a:lnTo>
                  <a:pt x="9665392" y="9967872"/>
                </a:lnTo>
                <a:lnTo>
                  <a:pt x="9042400" y="8721889"/>
                </a:lnTo>
                <a:lnTo>
                  <a:pt x="9049492" y="8721889"/>
                </a:lnTo>
                <a:lnTo>
                  <a:pt x="9672484" y="7475906"/>
                </a:lnTo>
                <a:close/>
                <a:moveTo>
                  <a:pt x="5151284" y="7475905"/>
                </a:moveTo>
                <a:lnTo>
                  <a:pt x="6781800" y="7475905"/>
                </a:lnTo>
                <a:lnTo>
                  <a:pt x="6781800" y="7475906"/>
                </a:lnTo>
                <a:lnTo>
                  <a:pt x="7404792" y="8721889"/>
                </a:lnTo>
                <a:lnTo>
                  <a:pt x="7411884" y="8721889"/>
                </a:lnTo>
                <a:lnTo>
                  <a:pt x="6788892" y="9967872"/>
                </a:lnTo>
                <a:lnTo>
                  <a:pt x="5144192" y="9967872"/>
                </a:lnTo>
                <a:lnTo>
                  <a:pt x="4521200" y="8721889"/>
                </a:lnTo>
                <a:lnTo>
                  <a:pt x="4528292" y="8721889"/>
                </a:lnTo>
                <a:lnTo>
                  <a:pt x="5151284" y="7475906"/>
                </a:lnTo>
                <a:close/>
                <a:moveTo>
                  <a:pt x="622992" y="7475905"/>
                </a:moveTo>
                <a:lnTo>
                  <a:pt x="2260601" y="7475905"/>
                </a:lnTo>
                <a:lnTo>
                  <a:pt x="2260600" y="7475906"/>
                </a:lnTo>
                <a:lnTo>
                  <a:pt x="2883592" y="8721889"/>
                </a:lnTo>
                <a:lnTo>
                  <a:pt x="2890684" y="8721889"/>
                </a:lnTo>
                <a:lnTo>
                  <a:pt x="2267692" y="9967872"/>
                </a:lnTo>
                <a:lnTo>
                  <a:pt x="622992" y="9967872"/>
                </a:lnTo>
                <a:lnTo>
                  <a:pt x="0" y="8721889"/>
                </a:lnTo>
                <a:close/>
                <a:moveTo>
                  <a:pt x="7411882" y="6229922"/>
                </a:moveTo>
                <a:lnTo>
                  <a:pt x="9042400" y="6229922"/>
                </a:lnTo>
                <a:lnTo>
                  <a:pt x="9665392" y="7475903"/>
                </a:lnTo>
                <a:lnTo>
                  <a:pt x="9672482" y="7475903"/>
                </a:lnTo>
                <a:lnTo>
                  <a:pt x="9672484" y="7475905"/>
                </a:lnTo>
                <a:lnTo>
                  <a:pt x="9665392" y="7475905"/>
                </a:lnTo>
                <a:lnTo>
                  <a:pt x="9042400" y="8721889"/>
                </a:lnTo>
                <a:lnTo>
                  <a:pt x="7411884" y="8721889"/>
                </a:lnTo>
                <a:lnTo>
                  <a:pt x="6788892" y="7475905"/>
                </a:lnTo>
                <a:lnTo>
                  <a:pt x="6781800" y="7475905"/>
                </a:lnTo>
                <a:lnTo>
                  <a:pt x="6781802" y="7475903"/>
                </a:lnTo>
                <a:lnTo>
                  <a:pt x="6788892" y="7475903"/>
                </a:lnTo>
                <a:close/>
                <a:moveTo>
                  <a:pt x="2890683" y="6229922"/>
                </a:moveTo>
                <a:lnTo>
                  <a:pt x="4521202" y="6229922"/>
                </a:lnTo>
                <a:lnTo>
                  <a:pt x="5144192" y="7475903"/>
                </a:lnTo>
                <a:lnTo>
                  <a:pt x="5151282" y="7475903"/>
                </a:lnTo>
                <a:lnTo>
                  <a:pt x="5151284" y="7475905"/>
                </a:lnTo>
                <a:lnTo>
                  <a:pt x="5144192" y="7475905"/>
                </a:lnTo>
                <a:lnTo>
                  <a:pt x="4521200" y="8721889"/>
                </a:lnTo>
                <a:lnTo>
                  <a:pt x="2890684" y="8721889"/>
                </a:lnTo>
                <a:lnTo>
                  <a:pt x="2267692" y="7475905"/>
                </a:lnTo>
                <a:lnTo>
                  <a:pt x="2260601" y="7475905"/>
                </a:lnTo>
                <a:lnTo>
                  <a:pt x="2260602" y="7475903"/>
                </a:lnTo>
                <a:lnTo>
                  <a:pt x="2267692" y="7475903"/>
                </a:lnTo>
                <a:close/>
                <a:moveTo>
                  <a:pt x="9672484" y="4983936"/>
                </a:moveTo>
                <a:lnTo>
                  <a:pt x="11310092" y="4983936"/>
                </a:lnTo>
                <a:lnTo>
                  <a:pt x="11933084" y="6229920"/>
                </a:lnTo>
                <a:lnTo>
                  <a:pt x="11310092" y="7475903"/>
                </a:lnTo>
                <a:lnTo>
                  <a:pt x="9672482" y="7475903"/>
                </a:lnTo>
                <a:lnTo>
                  <a:pt x="9049492" y="6229922"/>
                </a:lnTo>
                <a:lnTo>
                  <a:pt x="9042400" y="6229922"/>
                </a:lnTo>
                <a:lnTo>
                  <a:pt x="9042400" y="6229920"/>
                </a:lnTo>
                <a:lnTo>
                  <a:pt x="9049492" y="6229920"/>
                </a:lnTo>
                <a:lnTo>
                  <a:pt x="9672484" y="4983937"/>
                </a:lnTo>
                <a:close/>
                <a:moveTo>
                  <a:pt x="2890684" y="3737955"/>
                </a:moveTo>
                <a:lnTo>
                  <a:pt x="4521200" y="3737955"/>
                </a:lnTo>
                <a:lnTo>
                  <a:pt x="5144192" y="4983936"/>
                </a:lnTo>
                <a:lnTo>
                  <a:pt x="4521200" y="6229920"/>
                </a:lnTo>
                <a:lnTo>
                  <a:pt x="2890684" y="6229920"/>
                </a:lnTo>
                <a:lnTo>
                  <a:pt x="2267692" y="4983936"/>
                </a:lnTo>
                <a:close/>
                <a:moveTo>
                  <a:pt x="7411884" y="3737954"/>
                </a:moveTo>
                <a:lnTo>
                  <a:pt x="9042400" y="3737954"/>
                </a:lnTo>
                <a:lnTo>
                  <a:pt x="9665392" y="4983936"/>
                </a:lnTo>
                <a:lnTo>
                  <a:pt x="9672484" y="4983936"/>
                </a:lnTo>
                <a:lnTo>
                  <a:pt x="9672484" y="4983936"/>
                </a:lnTo>
                <a:lnTo>
                  <a:pt x="9665392" y="4983936"/>
                </a:lnTo>
                <a:lnTo>
                  <a:pt x="9042400" y="6229920"/>
                </a:lnTo>
                <a:lnTo>
                  <a:pt x="7411884" y="6229920"/>
                </a:lnTo>
                <a:lnTo>
                  <a:pt x="6788892" y="4983936"/>
                </a:lnTo>
                <a:close/>
                <a:moveTo>
                  <a:pt x="622992" y="2491970"/>
                </a:moveTo>
                <a:lnTo>
                  <a:pt x="2260600" y="2491970"/>
                </a:lnTo>
                <a:lnTo>
                  <a:pt x="2883592" y="3737954"/>
                </a:lnTo>
                <a:lnTo>
                  <a:pt x="2890683" y="3737954"/>
                </a:lnTo>
                <a:lnTo>
                  <a:pt x="2890684" y="3737955"/>
                </a:lnTo>
                <a:lnTo>
                  <a:pt x="2883592" y="3737955"/>
                </a:lnTo>
                <a:lnTo>
                  <a:pt x="2260601" y="4983936"/>
                </a:lnTo>
                <a:lnTo>
                  <a:pt x="2260600" y="4983937"/>
                </a:lnTo>
                <a:lnTo>
                  <a:pt x="2883592" y="6229920"/>
                </a:lnTo>
                <a:lnTo>
                  <a:pt x="2890684" y="6229920"/>
                </a:lnTo>
                <a:lnTo>
                  <a:pt x="2890683" y="6229922"/>
                </a:lnTo>
                <a:lnTo>
                  <a:pt x="2883592" y="6229922"/>
                </a:lnTo>
                <a:lnTo>
                  <a:pt x="2260602" y="7475903"/>
                </a:lnTo>
                <a:lnTo>
                  <a:pt x="622992" y="7475903"/>
                </a:lnTo>
                <a:lnTo>
                  <a:pt x="0" y="6229920"/>
                </a:lnTo>
                <a:lnTo>
                  <a:pt x="622992" y="4983936"/>
                </a:lnTo>
                <a:lnTo>
                  <a:pt x="0" y="3737955"/>
                </a:lnTo>
                <a:close/>
                <a:moveTo>
                  <a:pt x="5151284" y="2491970"/>
                </a:moveTo>
                <a:lnTo>
                  <a:pt x="6781800" y="2491970"/>
                </a:lnTo>
                <a:lnTo>
                  <a:pt x="7404792" y="3737953"/>
                </a:lnTo>
                <a:lnTo>
                  <a:pt x="7411884" y="3737953"/>
                </a:lnTo>
                <a:lnTo>
                  <a:pt x="7411884" y="3737954"/>
                </a:lnTo>
                <a:lnTo>
                  <a:pt x="7404792" y="3737954"/>
                </a:lnTo>
                <a:lnTo>
                  <a:pt x="6781800" y="4983936"/>
                </a:lnTo>
                <a:lnTo>
                  <a:pt x="6781800" y="4983937"/>
                </a:lnTo>
                <a:lnTo>
                  <a:pt x="7404792" y="6229920"/>
                </a:lnTo>
                <a:lnTo>
                  <a:pt x="7411884" y="6229920"/>
                </a:lnTo>
                <a:lnTo>
                  <a:pt x="7411882" y="6229922"/>
                </a:lnTo>
                <a:lnTo>
                  <a:pt x="7404792" y="6229922"/>
                </a:lnTo>
                <a:lnTo>
                  <a:pt x="6781802" y="7475903"/>
                </a:lnTo>
                <a:lnTo>
                  <a:pt x="5151282" y="7475903"/>
                </a:lnTo>
                <a:lnTo>
                  <a:pt x="4528292" y="6229922"/>
                </a:lnTo>
                <a:lnTo>
                  <a:pt x="4521202" y="6229922"/>
                </a:lnTo>
                <a:lnTo>
                  <a:pt x="4521200" y="6229920"/>
                </a:lnTo>
                <a:lnTo>
                  <a:pt x="4528292" y="6229920"/>
                </a:lnTo>
                <a:lnTo>
                  <a:pt x="5151284" y="4983937"/>
                </a:lnTo>
                <a:lnTo>
                  <a:pt x="5151284" y="4983936"/>
                </a:lnTo>
                <a:lnTo>
                  <a:pt x="4528292" y="3737955"/>
                </a:lnTo>
                <a:lnTo>
                  <a:pt x="4521200" y="3737955"/>
                </a:lnTo>
                <a:lnTo>
                  <a:pt x="4521200" y="3737954"/>
                </a:lnTo>
                <a:lnTo>
                  <a:pt x="4528292" y="3737954"/>
                </a:lnTo>
                <a:lnTo>
                  <a:pt x="5151284" y="2491970"/>
                </a:lnTo>
                <a:close/>
                <a:moveTo>
                  <a:pt x="9672484" y="2491969"/>
                </a:moveTo>
                <a:lnTo>
                  <a:pt x="11310092" y="2491969"/>
                </a:lnTo>
                <a:lnTo>
                  <a:pt x="11933084" y="3737953"/>
                </a:lnTo>
                <a:lnTo>
                  <a:pt x="11310092" y="4983936"/>
                </a:lnTo>
                <a:lnTo>
                  <a:pt x="9672484" y="4983936"/>
                </a:lnTo>
                <a:lnTo>
                  <a:pt x="9049492" y="3737954"/>
                </a:lnTo>
                <a:lnTo>
                  <a:pt x="9042400" y="3737954"/>
                </a:lnTo>
                <a:lnTo>
                  <a:pt x="9042400" y="3737953"/>
                </a:lnTo>
                <a:lnTo>
                  <a:pt x="9042400" y="3737953"/>
                </a:lnTo>
                <a:lnTo>
                  <a:pt x="9049492" y="3737953"/>
                </a:lnTo>
                <a:lnTo>
                  <a:pt x="9672484" y="2491969"/>
                </a:lnTo>
                <a:close/>
                <a:moveTo>
                  <a:pt x="2890684" y="1245986"/>
                </a:moveTo>
                <a:lnTo>
                  <a:pt x="4521200" y="1245986"/>
                </a:lnTo>
                <a:lnTo>
                  <a:pt x="5144192" y="2491968"/>
                </a:lnTo>
                <a:lnTo>
                  <a:pt x="5151284" y="2491968"/>
                </a:lnTo>
                <a:lnTo>
                  <a:pt x="5151284" y="2491970"/>
                </a:lnTo>
                <a:lnTo>
                  <a:pt x="5144192" y="2491970"/>
                </a:lnTo>
                <a:lnTo>
                  <a:pt x="4521200" y="3737954"/>
                </a:lnTo>
                <a:lnTo>
                  <a:pt x="2890683" y="3737954"/>
                </a:lnTo>
                <a:lnTo>
                  <a:pt x="2267692" y="2491970"/>
                </a:lnTo>
                <a:lnTo>
                  <a:pt x="2260600" y="2491970"/>
                </a:lnTo>
                <a:lnTo>
                  <a:pt x="2260600" y="2491970"/>
                </a:lnTo>
                <a:lnTo>
                  <a:pt x="2260601" y="2491968"/>
                </a:lnTo>
                <a:lnTo>
                  <a:pt x="2267692" y="2491968"/>
                </a:lnTo>
                <a:close/>
                <a:moveTo>
                  <a:pt x="7411884" y="1245985"/>
                </a:moveTo>
                <a:lnTo>
                  <a:pt x="9042400" y="1245985"/>
                </a:lnTo>
                <a:lnTo>
                  <a:pt x="9665392" y="2491967"/>
                </a:lnTo>
                <a:lnTo>
                  <a:pt x="9672482" y="2491967"/>
                </a:lnTo>
                <a:lnTo>
                  <a:pt x="9672484" y="2491969"/>
                </a:lnTo>
                <a:lnTo>
                  <a:pt x="9665392" y="2491969"/>
                </a:lnTo>
                <a:lnTo>
                  <a:pt x="9042400" y="3737953"/>
                </a:lnTo>
                <a:lnTo>
                  <a:pt x="7411884" y="3737953"/>
                </a:lnTo>
                <a:lnTo>
                  <a:pt x="6788892" y="2491970"/>
                </a:lnTo>
                <a:lnTo>
                  <a:pt x="6781800" y="2491970"/>
                </a:lnTo>
                <a:lnTo>
                  <a:pt x="6781800" y="2491969"/>
                </a:lnTo>
                <a:lnTo>
                  <a:pt x="6781800" y="2491968"/>
                </a:lnTo>
                <a:lnTo>
                  <a:pt x="6788892" y="2491968"/>
                </a:lnTo>
                <a:close/>
                <a:moveTo>
                  <a:pt x="622992" y="1"/>
                </a:moveTo>
                <a:lnTo>
                  <a:pt x="2267692" y="1"/>
                </a:lnTo>
                <a:lnTo>
                  <a:pt x="2890684" y="1245985"/>
                </a:lnTo>
                <a:lnTo>
                  <a:pt x="2890684" y="1245986"/>
                </a:lnTo>
                <a:lnTo>
                  <a:pt x="2883592" y="1245986"/>
                </a:lnTo>
                <a:lnTo>
                  <a:pt x="2260601" y="2491968"/>
                </a:lnTo>
                <a:lnTo>
                  <a:pt x="622992" y="2491968"/>
                </a:lnTo>
                <a:lnTo>
                  <a:pt x="0" y="1245985"/>
                </a:lnTo>
                <a:close/>
                <a:moveTo>
                  <a:pt x="5144192" y="1"/>
                </a:moveTo>
                <a:lnTo>
                  <a:pt x="6788892" y="1"/>
                </a:lnTo>
                <a:lnTo>
                  <a:pt x="7411884" y="1245985"/>
                </a:lnTo>
                <a:lnTo>
                  <a:pt x="7411884" y="1245985"/>
                </a:lnTo>
                <a:lnTo>
                  <a:pt x="7404792" y="1245985"/>
                </a:lnTo>
                <a:lnTo>
                  <a:pt x="6781800" y="2491968"/>
                </a:lnTo>
                <a:lnTo>
                  <a:pt x="5151284" y="2491968"/>
                </a:lnTo>
                <a:lnTo>
                  <a:pt x="4528292" y="1245986"/>
                </a:lnTo>
                <a:lnTo>
                  <a:pt x="4521200" y="1245986"/>
                </a:lnTo>
                <a:lnTo>
                  <a:pt x="4521200" y="1245985"/>
                </a:lnTo>
                <a:close/>
                <a:moveTo>
                  <a:pt x="9665392" y="0"/>
                </a:moveTo>
                <a:lnTo>
                  <a:pt x="11310092" y="0"/>
                </a:lnTo>
                <a:lnTo>
                  <a:pt x="11933084" y="1245984"/>
                </a:lnTo>
                <a:lnTo>
                  <a:pt x="11310092" y="2491967"/>
                </a:lnTo>
                <a:lnTo>
                  <a:pt x="9672482" y="2491967"/>
                </a:lnTo>
                <a:lnTo>
                  <a:pt x="9049492" y="1245985"/>
                </a:lnTo>
                <a:lnTo>
                  <a:pt x="9042400" y="1245985"/>
                </a:lnTo>
                <a:lnTo>
                  <a:pt x="9042400" y="124598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771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AA7B171-5BE7-0ABA-4549-68CBEBF94F31}"/>
              </a:ext>
            </a:extLst>
          </p:cNvPr>
          <p:cNvSpPr/>
          <p:nvPr/>
        </p:nvSpPr>
        <p:spPr>
          <a:xfrm>
            <a:off x="-6522884" y="-3404840"/>
            <a:ext cx="7411884" cy="9967872"/>
          </a:xfrm>
          <a:custGeom>
            <a:avLst/>
            <a:gdLst>
              <a:gd name="connsiteX0" fmla="*/ 2890684 w 7411884"/>
              <a:gd name="connsiteY0" fmla="*/ 7475905 h 9967872"/>
              <a:gd name="connsiteX1" fmla="*/ 4521200 w 7411884"/>
              <a:gd name="connsiteY1" fmla="*/ 7475905 h 9967872"/>
              <a:gd name="connsiteX2" fmla="*/ 4521200 w 7411884"/>
              <a:gd name="connsiteY2" fmla="*/ 7475906 h 9967872"/>
              <a:gd name="connsiteX3" fmla="*/ 5144192 w 7411884"/>
              <a:gd name="connsiteY3" fmla="*/ 8721889 h 9967872"/>
              <a:gd name="connsiteX4" fmla="*/ 5151284 w 7411884"/>
              <a:gd name="connsiteY4" fmla="*/ 8721889 h 9967872"/>
              <a:gd name="connsiteX5" fmla="*/ 4528292 w 7411884"/>
              <a:gd name="connsiteY5" fmla="*/ 9967872 h 9967872"/>
              <a:gd name="connsiteX6" fmla="*/ 2883592 w 7411884"/>
              <a:gd name="connsiteY6" fmla="*/ 9967872 h 9967872"/>
              <a:gd name="connsiteX7" fmla="*/ 2260600 w 7411884"/>
              <a:gd name="connsiteY7" fmla="*/ 8721889 h 9967872"/>
              <a:gd name="connsiteX8" fmla="*/ 2267692 w 7411884"/>
              <a:gd name="connsiteY8" fmla="*/ 8721889 h 9967872"/>
              <a:gd name="connsiteX9" fmla="*/ 2890684 w 7411884"/>
              <a:gd name="connsiteY9" fmla="*/ 7475906 h 9967872"/>
              <a:gd name="connsiteX10" fmla="*/ 5151283 w 7411884"/>
              <a:gd name="connsiteY10" fmla="*/ 6229922 h 9967872"/>
              <a:gd name="connsiteX11" fmla="*/ 6788892 w 7411884"/>
              <a:gd name="connsiteY11" fmla="*/ 6229922 h 9967872"/>
              <a:gd name="connsiteX12" fmla="*/ 7411884 w 7411884"/>
              <a:gd name="connsiteY12" fmla="*/ 7475906 h 9967872"/>
              <a:gd name="connsiteX13" fmla="*/ 6788892 w 7411884"/>
              <a:gd name="connsiteY13" fmla="*/ 8721889 h 9967872"/>
              <a:gd name="connsiteX14" fmla="*/ 5151284 w 7411884"/>
              <a:gd name="connsiteY14" fmla="*/ 8721889 h 9967872"/>
              <a:gd name="connsiteX15" fmla="*/ 4528292 w 7411884"/>
              <a:gd name="connsiteY15" fmla="*/ 7475905 h 9967872"/>
              <a:gd name="connsiteX16" fmla="*/ 4521200 w 7411884"/>
              <a:gd name="connsiteY16" fmla="*/ 7475905 h 9967872"/>
              <a:gd name="connsiteX17" fmla="*/ 4521201 w 7411884"/>
              <a:gd name="connsiteY17" fmla="*/ 7475903 h 9967872"/>
              <a:gd name="connsiteX18" fmla="*/ 4528292 w 7411884"/>
              <a:gd name="connsiteY18" fmla="*/ 7475903 h 9967872"/>
              <a:gd name="connsiteX19" fmla="*/ 622992 w 7411884"/>
              <a:gd name="connsiteY19" fmla="*/ 6229922 h 9967872"/>
              <a:gd name="connsiteX20" fmla="*/ 2260601 w 7411884"/>
              <a:gd name="connsiteY20" fmla="*/ 6229922 h 9967872"/>
              <a:gd name="connsiteX21" fmla="*/ 2883592 w 7411884"/>
              <a:gd name="connsiteY21" fmla="*/ 7475903 h 9967872"/>
              <a:gd name="connsiteX22" fmla="*/ 2890683 w 7411884"/>
              <a:gd name="connsiteY22" fmla="*/ 7475903 h 9967872"/>
              <a:gd name="connsiteX23" fmla="*/ 2890684 w 7411884"/>
              <a:gd name="connsiteY23" fmla="*/ 7475905 h 9967872"/>
              <a:gd name="connsiteX24" fmla="*/ 2883592 w 7411884"/>
              <a:gd name="connsiteY24" fmla="*/ 7475905 h 9967872"/>
              <a:gd name="connsiteX25" fmla="*/ 2260600 w 7411884"/>
              <a:gd name="connsiteY25" fmla="*/ 8721889 h 9967872"/>
              <a:gd name="connsiteX26" fmla="*/ 622992 w 7411884"/>
              <a:gd name="connsiteY26" fmla="*/ 8721889 h 9967872"/>
              <a:gd name="connsiteX27" fmla="*/ 0 w 7411884"/>
              <a:gd name="connsiteY27" fmla="*/ 7475906 h 9967872"/>
              <a:gd name="connsiteX28" fmla="*/ 2890684 w 7411884"/>
              <a:gd name="connsiteY28" fmla="*/ 4983936 h 9967872"/>
              <a:gd name="connsiteX29" fmla="*/ 4521200 w 7411884"/>
              <a:gd name="connsiteY29" fmla="*/ 4983936 h 9967872"/>
              <a:gd name="connsiteX30" fmla="*/ 4521200 w 7411884"/>
              <a:gd name="connsiteY30" fmla="*/ 4983937 h 9967872"/>
              <a:gd name="connsiteX31" fmla="*/ 5144192 w 7411884"/>
              <a:gd name="connsiteY31" fmla="*/ 6229920 h 9967872"/>
              <a:gd name="connsiteX32" fmla="*/ 5151284 w 7411884"/>
              <a:gd name="connsiteY32" fmla="*/ 6229920 h 9967872"/>
              <a:gd name="connsiteX33" fmla="*/ 5151283 w 7411884"/>
              <a:gd name="connsiteY33" fmla="*/ 6229922 h 9967872"/>
              <a:gd name="connsiteX34" fmla="*/ 5144192 w 7411884"/>
              <a:gd name="connsiteY34" fmla="*/ 6229922 h 9967872"/>
              <a:gd name="connsiteX35" fmla="*/ 4521201 w 7411884"/>
              <a:gd name="connsiteY35" fmla="*/ 7475903 h 9967872"/>
              <a:gd name="connsiteX36" fmla="*/ 2890683 w 7411884"/>
              <a:gd name="connsiteY36" fmla="*/ 7475903 h 9967872"/>
              <a:gd name="connsiteX37" fmla="*/ 2267692 w 7411884"/>
              <a:gd name="connsiteY37" fmla="*/ 6229922 h 9967872"/>
              <a:gd name="connsiteX38" fmla="*/ 2260601 w 7411884"/>
              <a:gd name="connsiteY38" fmla="*/ 6229922 h 9967872"/>
              <a:gd name="connsiteX39" fmla="*/ 2260600 w 7411884"/>
              <a:gd name="connsiteY39" fmla="*/ 6229920 h 9967872"/>
              <a:gd name="connsiteX40" fmla="*/ 2267692 w 7411884"/>
              <a:gd name="connsiteY40" fmla="*/ 6229920 h 9967872"/>
              <a:gd name="connsiteX41" fmla="*/ 2890684 w 7411884"/>
              <a:gd name="connsiteY41" fmla="*/ 4983937 h 9967872"/>
              <a:gd name="connsiteX42" fmla="*/ 5151283 w 7411884"/>
              <a:gd name="connsiteY42" fmla="*/ 3737953 h 9967872"/>
              <a:gd name="connsiteX43" fmla="*/ 6788892 w 7411884"/>
              <a:gd name="connsiteY43" fmla="*/ 3737953 h 9967872"/>
              <a:gd name="connsiteX44" fmla="*/ 7411884 w 7411884"/>
              <a:gd name="connsiteY44" fmla="*/ 4983937 h 9967872"/>
              <a:gd name="connsiteX45" fmla="*/ 6788892 w 7411884"/>
              <a:gd name="connsiteY45" fmla="*/ 6229920 h 9967872"/>
              <a:gd name="connsiteX46" fmla="*/ 5151284 w 7411884"/>
              <a:gd name="connsiteY46" fmla="*/ 6229920 h 9967872"/>
              <a:gd name="connsiteX47" fmla="*/ 4528292 w 7411884"/>
              <a:gd name="connsiteY47" fmla="*/ 4983936 h 9967872"/>
              <a:gd name="connsiteX48" fmla="*/ 4521200 w 7411884"/>
              <a:gd name="connsiteY48" fmla="*/ 4983936 h 9967872"/>
              <a:gd name="connsiteX49" fmla="*/ 4521201 w 7411884"/>
              <a:gd name="connsiteY49" fmla="*/ 4983936 h 9967872"/>
              <a:gd name="connsiteX50" fmla="*/ 4528292 w 7411884"/>
              <a:gd name="connsiteY50" fmla="*/ 4983936 h 9967872"/>
              <a:gd name="connsiteX51" fmla="*/ 622992 w 7411884"/>
              <a:gd name="connsiteY51" fmla="*/ 3737953 h 9967872"/>
              <a:gd name="connsiteX52" fmla="*/ 2260601 w 7411884"/>
              <a:gd name="connsiteY52" fmla="*/ 3737953 h 9967872"/>
              <a:gd name="connsiteX53" fmla="*/ 2883592 w 7411884"/>
              <a:gd name="connsiteY53" fmla="*/ 4983936 h 9967872"/>
              <a:gd name="connsiteX54" fmla="*/ 2890683 w 7411884"/>
              <a:gd name="connsiteY54" fmla="*/ 4983936 h 9967872"/>
              <a:gd name="connsiteX55" fmla="*/ 2890684 w 7411884"/>
              <a:gd name="connsiteY55" fmla="*/ 4983936 h 9967872"/>
              <a:gd name="connsiteX56" fmla="*/ 2883592 w 7411884"/>
              <a:gd name="connsiteY56" fmla="*/ 4983936 h 9967872"/>
              <a:gd name="connsiteX57" fmla="*/ 2260600 w 7411884"/>
              <a:gd name="connsiteY57" fmla="*/ 6229920 h 9967872"/>
              <a:gd name="connsiteX58" fmla="*/ 622992 w 7411884"/>
              <a:gd name="connsiteY58" fmla="*/ 6229920 h 9967872"/>
              <a:gd name="connsiteX59" fmla="*/ 0 w 7411884"/>
              <a:gd name="connsiteY59" fmla="*/ 4983937 h 9967872"/>
              <a:gd name="connsiteX60" fmla="*/ 2890684 w 7411884"/>
              <a:gd name="connsiteY60" fmla="*/ 2491969 h 9967872"/>
              <a:gd name="connsiteX61" fmla="*/ 4521200 w 7411884"/>
              <a:gd name="connsiteY61" fmla="*/ 2491969 h 9967872"/>
              <a:gd name="connsiteX62" fmla="*/ 5144192 w 7411884"/>
              <a:gd name="connsiteY62" fmla="*/ 3737951 h 9967872"/>
              <a:gd name="connsiteX63" fmla="*/ 5151283 w 7411884"/>
              <a:gd name="connsiteY63" fmla="*/ 3737951 h 9967872"/>
              <a:gd name="connsiteX64" fmla="*/ 5151284 w 7411884"/>
              <a:gd name="connsiteY64" fmla="*/ 3737953 h 9967872"/>
              <a:gd name="connsiteX65" fmla="*/ 5151283 w 7411884"/>
              <a:gd name="connsiteY65" fmla="*/ 3737953 h 9967872"/>
              <a:gd name="connsiteX66" fmla="*/ 5144192 w 7411884"/>
              <a:gd name="connsiteY66" fmla="*/ 3737953 h 9967872"/>
              <a:gd name="connsiteX67" fmla="*/ 4521201 w 7411884"/>
              <a:gd name="connsiteY67" fmla="*/ 4983936 h 9967872"/>
              <a:gd name="connsiteX68" fmla="*/ 2890683 w 7411884"/>
              <a:gd name="connsiteY68" fmla="*/ 4983936 h 9967872"/>
              <a:gd name="connsiteX69" fmla="*/ 2267692 w 7411884"/>
              <a:gd name="connsiteY69" fmla="*/ 3737953 h 9967872"/>
              <a:gd name="connsiteX70" fmla="*/ 2260601 w 7411884"/>
              <a:gd name="connsiteY70" fmla="*/ 3737953 h 9967872"/>
              <a:gd name="connsiteX71" fmla="*/ 2260600 w 7411884"/>
              <a:gd name="connsiteY71" fmla="*/ 3737953 h 9967872"/>
              <a:gd name="connsiteX72" fmla="*/ 2260601 w 7411884"/>
              <a:gd name="connsiteY72" fmla="*/ 3737952 h 9967872"/>
              <a:gd name="connsiteX73" fmla="*/ 2267692 w 7411884"/>
              <a:gd name="connsiteY73" fmla="*/ 3737952 h 9967872"/>
              <a:gd name="connsiteX74" fmla="*/ 622992 w 7411884"/>
              <a:gd name="connsiteY74" fmla="*/ 1245985 h 9967872"/>
              <a:gd name="connsiteX75" fmla="*/ 2260601 w 7411884"/>
              <a:gd name="connsiteY75" fmla="*/ 1245985 h 9967872"/>
              <a:gd name="connsiteX76" fmla="*/ 2883592 w 7411884"/>
              <a:gd name="connsiteY76" fmla="*/ 2491967 h 9967872"/>
              <a:gd name="connsiteX77" fmla="*/ 2890683 w 7411884"/>
              <a:gd name="connsiteY77" fmla="*/ 2491967 h 9967872"/>
              <a:gd name="connsiteX78" fmla="*/ 2890684 w 7411884"/>
              <a:gd name="connsiteY78" fmla="*/ 2491969 h 9967872"/>
              <a:gd name="connsiteX79" fmla="*/ 2883592 w 7411884"/>
              <a:gd name="connsiteY79" fmla="*/ 2491969 h 9967872"/>
              <a:gd name="connsiteX80" fmla="*/ 2260601 w 7411884"/>
              <a:gd name="connsiteY80" fmla="*/ 3737952 h 9967872"/>
              <a:gd name="connsiteX81" fmla="*/ 622992 w 7411884"/>
              <a:gd name="connsiteY81" fmla="*/ 3737952 h 9967872"/>
              <a:gd name="connsiteX82" fmla="*/ 0 w 7411884"/>
              <a:gd name="connsiteY82" fmla="*/ 2491969 h 9967872"/>
              <a:gd name="connsiteX83" fmla="*/ 5151284 w 7411884"/>
              <a:gd name="connsiteY83" fmla="*/ 1245984 h 9967872"/>
              <a:gd name="connsiteX84" fmla="*/ 6788892 w 7411884"/>
              <a:gd name="connsiteY84" fmla="*/ 1245984 h 9967872"/>
              <a:gd name="connsiteX85" fmla="*/ 7411884 w 7411884"/>
              <a:gd name="connsiteY85" fmla="*/ 2491968 h 9967872"/>
              <a:gd name="connsiteX86" fmla="*/ 6788892 w 7411884"/>
              <a:gd name="connsiteY86" fmla="*/ 3737951 h 9967872"/>
              <a:gd name="connsiteX87" fmla="*/ 5151283 w 7411884"/>
              <a:gd name="connsiteY87" fmla="*/ 3737951 h 9967872"/>
              <a:gd name="connsiteX88" fmla="*/ 4528292 w 7411884"/>
              <a:gd name="connsiteY88" fmla="*/ 2491969 h 9967872"/>
              <a:gd name="connsiteX89" fmla="*/ 4521200 w 7411884"/>
              <a:gd name="connsiteY89" fmla="*/ 2491969 h 9967872"/>
              <a:gd name="connsiteX90" fmla="*/ 4521200 w 7411884"/>
              <a:gd name="connsiteY90" fmla="*/ 2491968 h 9967872"/>
              <a:gd name="connsiteX91" fmla="*/ 4521200 w 7411884"/>
              <a:gd name="connsiteY91" fmla="*/ 2491967 h 9967872"/>
              <a:gd name="connsiteX92" fmla="*/ 4528292 w 7411884"/>
              <a:gd name="connsiteY92" fmla="*/ 2491967 h 9967872"/>
              <a:gd name="connsiteX93" fmla="*/ 5151284 w 7411884"/>
              <a:gd name="connsiteY93" fmla="*/ 1245984 h 9967872"/>
              <a:gd name="connsiteX94" fmla="*/ 2883592 w 7411884"/>
              <a:gd name="connsiteY94" fmla="*/ 0 h 9967872"/>
              <a:gd name="connsiteX95" fmla="*/ 4528292 w 7411884"/>
              <a:gd name="connsiteY95" fmla="*/ 0 h 9967872"/>
              <a:gd name="connsiteX96" fmla="*/ 5151284 w 7411884"/>
              <a:gd name="connsiteY96" fmla="*/ 1245984 h 9967872"/>
              <a:gd name="connsiteX97" fmla="*/ 5144192 w 7411884"/>
              <a:gd name="connsiteY97" fmla="*/ 1245984 h 9967872"/>
              <a:gd name="connsiteX98" fmla="*/ 4521200 w 7411884"/>
              <a:gd name="connsiteY98" fmla="*/ 2491967 h 9967872"/>
              <a:gd name="connsiteX99" fmla="*/ 2890683 w 7411884"/>
              <a:gd name="connsiteY99" fmla="*/ 2491967 h 9967872"/>
              <a:gd name="connsiteX100" fmla="*/ 2267692 w 7411884"/>
              <a:gd name="connsiteY100" fmla="*/ 1245985 h 9967872"/>
              <a:gd name="connsiteX101" fmla="*/ 2260601 w 7411884"/>
              <a:gd name="connsiteY101" fmla="*/ 1245985 h 9967872"/>
              <a:gd name="connsiteX102" fmla="*/ 2260600 w 7411884"/>
              <a:gd name="connsiteY102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7411884" h="9967872">
                <a:moveTo>
                  <a:pt x="2890684" y="7475905"/>
                </a:moveTo>
                <a:lnTo>
                  <a:pt x="4521200" y="7475905"/>
                </a:lnTo>
                <a:lnTo>
                  <a:pt x="4521200" y="7475906"/>
                </a:lnTo>
                <a:lnTo>
                  <a:pt x="5144192" y="8721889"/>
                </a:lnTo>
                <a:lnTo>
                  <a:pt x="5151284" y="8721889"/>
                </a:lnTo>
                <a:lnTo>
                  <a:pt x="4528292" y="9967872"/>
                </a:lnTo>
                <a:lnTo>
                  <a:pt x="2883592" y="9967872"/>
                </a:lnTo>
                <a:lnTo>
                  <a:pt x="2260600" y="8721889"/>
                </a:lnTo>
                <a:lnTo>
                  <a:pt x="2267692" y="8721889"/>
                </a:lnTo>
                <a:lnTo>
                  <a:pt x="2890684" y="7475906"/>
                </a:lnTo>
                <a:close/>
                <a:moveTo>
                  <a:pt x="5151283" y="6229922"/>
                </a:moveTo>
                <a:lnTo>
                  <a:pt x="6788892" y="6229922"/>
                </a:lnTo>
                <a:lnTo>
                  <a:pt x="7411884" y="7475906"/>
                </a:lnTo>
                <a:lnTo>
                  <a:pt x="6788892" y="8721889"/>
                </a:lnTo>
                <a:lnTo>
                  <a:pt x="5151284" y="8721889"/>
                </a:lnTo>
                <a:lnTo>
                  <a:pt x="4528292" y="7475905"/>
                </a:lnTo>
                <a:lnTo>
                  <a:pt x="4521200" y="7475905"/>
                </a:lnTo>
                <a:lnTo>
                  <a:pt x="4521201" y="7475903"/>
                </a:lnTo>
                <a:lnTo>
                  <a:pt x="4528292" y="7475903"/>
                </a:lnTo>
                <a:close/>
                <a:moveTo>
                  <a:pt x="622992" y="6229922"/>
                </a:moveTo>
                <a:lnTo>
                  <a:pt x="2260601" y="6229922"/>
                </a:lnTo>
                <a:lnTo>
                  <a:pt x="2883592" y="7475903"/>
                </a:lnTo>
                <a:lnTo>
                  <a:pt x="2890683" y="7475903"/>
                </a:lnTo>
                <a:lnTo>
                  <a:pt x="2890684" y="7475905"/>
                </a:lnTo>
                <a:lnTo>
                  <a:pt x="2883592" y="7475905"/>
                </a:lnTo>
                <a:lnTo>
                  <a:pt x="2260600" y="8721889"/>
                </a:lnTo>
                <a:lnTo>
                  <a:pt x="622992" y="8721889"/>
                </a:lnTo>
                <a:lnTo>
                  <a:pt x="0" y="7475906"/>
                </a:lnTo>
                <a:close/>
                <a:moveTo>
                  <a:pt x="2890684" y="4983936"/>
                </a:moveTo>
                <a:lnTo>
                  <a:pt x="4521200" y="4983936"/>
                </a:lnTo>
                <a:lnTo>
                  <a:pt x="4521200" y="4983937"/>
                </a:lnTo>
                <a:lnTo>
                  <a:pt x="5144192" y="6229920"/>
                </a:lnTo>
                <a:lnTo>
                  <a:pt x="5151284" y="6229920"/>
                </a:lnTo>
                <a:lnTo>
                  <a:pt x="5151283" y="6229922"/>
                </a:lnTo>
                <a:lnTo>
                  <a:pt x="5144192" y="6229922"/>
                </a:lnTo>
                <a:lnTo>
                  <a:pt x="4521201" y="7475903"/>
                </a:lnTo>
                <a:lnTo>
                  <a:pt x="2890683" y="7475903"/>
                </a:lnTo>
                <a:lnTo>
                  <a:pt x="2267692" y="6229922"/>
                </a:lnTo>
                <a:lnTo>
                  <a:pt x="2260601" y="6229922"/>
                </a:lnTo>
                <a:lnTo>
                  <a:pt x="2260600" y="6229920"/>
                </a:lnTo>
                <a:lnTo>
                  <a:pt x="2267692" y="6229920"/>
                </a:lnTo>
                <a:lnTo>
                  <a:pt x="2890684" y="4983937"/>
                </a:lnTo>
                <a:close/>
                <a:moveTo>
                  <a:pt x="5151283" y="3737953"/>
                </a:moveTo>
                <a:lnTo>
                  <a:pt x="6788892" y="3737953"/>
                </a:lnTo>
                <a:lnTo>
                  <a:pt x="7411884" y="4983937"/>
                </a:lnTo>
                <a:lnTo>
                  <a:pt x="6788892" y="6229920"/>
                </a:lnTo>
                <a:lnTo>
                  <a:pt x="5151284" y="6229920"/>
                </a:lnTo>
                <a:lnTo>
                  <a:pt x="4528292" y="4983936"/>
                </a:lnTo>
                <a:lnTo>
                  <a:pt x="4521200" y="4983936"/>
                </a:lnTo>
                <a:lnTo>
                  <a:pt x="4521201" y="4983936"/>
                </a:lnTo>
                <a:lnTo>
                  <a:pt x="4528292" y="4983936"/>
                </a:lnTo>
                <a:close/>
                <a:moveTo>
                  <a:pt x="622992" y="3737953"/>
                </a:moveTo>
                <a:lnTo>
                  <a:pt x="2260601" y="3737953"/>
                </a:lnTo>
                <a:lnTo>
                  <a:pt x="2883592" y="4983936"/>
                </a:lnTo>
                <a:lnTo>
                  <a:pt x="2890683" y="4983936"/>
                </a:lnTo>
                <a:lnTo>
                  <a:pt x="2890684" y="4983936"/>
                </a:lnTo>
                <a:lnTo>
                  <a:pt x="2883592" y="4983936"/>
                </a:lnTo>
                <a:lnTo>
                  <a:pt x="2260600" y="6229920"/>
                </a:lnTo>
                <a:lnTo>
                  <a:pt x="622992" y="6229920"/>
                </a:lnTo>
                <a:lnTo>
                  <a:pt x="0" y="4983937"/>
                </a:lnTo>
                <a:close/>
                <a:moveTo>
                  <a:pt x="2890684" y="2491969"/>
                </a:moveTo>
                <a:lnTo>
                  <a:pt x="4521200" y="2491969"/>
                </a:lnTo>
                <a:lnTo>
                  <a:pt x="5144192" y="3737951"/>
                </a:lnTo>
                <a:lnTo>
                  <a:pt x="5151283" y="3737951"/>
                </a:lnTo>
                <a:lnTo>
                  <a:pt x="5151284" y="3737953"/>
                </a:lnTo>
                <a:lnTo>
                  <a:pt x="5151283" y="3737953"/>
                </a:lnTo>
                <a:lnTo>
                  <a:pt x="5144192" y="3737953"/>
                </a:lnTo>
                <a:lnTo>
                  <a:pt x="4521201" y="4983936"/>
                </a:lnTo>
                <a:lnTo>
                  <a:pt x="2890683" y="4983936"/>
                </a:lnTo>
                <a:lnTo>
                  <a:pt x="2267692" y="3737953"/>
                </a:lnTo>
                <a:lnTo>
                  <a:pt x="2260601" y="3737953"/>
                </a:lnTo>
                <a:lnTo>
                  <a:pt x="2260600" y="3737953"/>
                </a:lnTo>
                <a:lnTo>
                  <a:pt x="2260601" y="3737952"/>
                </a:lnTo>
                <a:lnTo>
                  <a:pt x="2267692" y="3737952"/>
                </a:lnTo>
                <a:close/>
                <a:moveTo>
                  <a:pt x="622992" y="1245985"/>
                </a:moveTo>
                <a:lnTo>
                  <a:pt x="2260601" y="1245985"/>
                </a:lnTo>
                <a:lnTo>
                  <a:pt x="2883592" y="2491967"/>
                </a:lnTo>
                <a:lnTo>
                  <a:pt x="2890683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1" y="3737952"/>
                </a:lnTo>
                <a:lnTo>
                  <a:pt x="622992" y="3737952"/>
                </a:lnTo>
                <a:lnTo>
                  <a:pt x="0" y="2491969"/>
                </a:lnTo>
                <a:close/>
                <a:moveTo>
                  <a:pt x="5151284" y="1245984"/>
                </a:moveTo>
                <a:lnTo>
                  <a:pt x="6788892" y="1245984"/>
                </a:lnTo>
                <a:lnTo>
                  <a:pt x="7411884" y="2491968"/>
                </a:lnTo>
                <a:lnTo>
                  <a:pt x="6788892" y="3737951"/>
                </a:lnTo>
                <a:lnTo>
                  <a:pt x="5151283" y="3737951"/>
                </a:lnTo>
                <a:lnTo>
                  <a:pt x="4528292" y="2491969"/>
                </a:lnTo>
                <a:lnTo>
                  <a:pt x="4521200" y="2491969"/>
                </a:lnTo>
                <a:lnTo>
                  <a:pt x="4521200" y="2491968"/>
                </a:lnTo>
                <a:lnTo>
                  <a:pt x="4521200" y="2491967"/>
                </a:lnTo>
                <a:lnTo>
                  <a:pt x="4528292" y="2491967"/>
                </a:lnTo>
                <a:lnTo>
                  <a:pt x="5151284" y="1245984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5144192" y="1245984"/>
                </a:lnTo>
                <a:lnTo>
                  <a:pt x="4521200" y="2491967"/>
                </a:lnTo>
                <a:lnTo>
                  <a:pt x="2890683" y="2491967"/>
                </a:lnTo>
                <a:lnTo>
                  <a:pt x="2267692" y="1245985"/>
                </a:lnTo>
                <a:lnTo>
                  <a:pt x="2260601" y="1245985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t="5508" b="5508"/>
            </a:stretch>
          </a:blip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0948E918-F53E-4689-0B15-F89A19A1BA37}"/>
              </a:ext>
            </a:extLst>
          </p:cNvPr>
          <p:cNvSpPr/>
          <p:nvPr/>
        </p:nvSpPr>
        <p:spPr>
          <a:xfrm>
            <a:off x="258916" y="-8388776"/>
            <a:ext cx="11933084" cy="9967872"/>
          </a:xfrm>
          <a:custGeom>
            <a:avLst/>
            <a:gdLst>
              <a:gd name="connsiteX0" fmla="*/ 9672484 w 11933084"/>
              <a:gd name="connsiteY0" fmla="*/ 7475905 h 9967872"/>
              <a:gd name="connsiteX1" fmla="*/ 11310092 w 11933084"/>
              <a:gd name="connsiteY1" fmla="*/ 7475905 h 9967872"/>
              <a:gd name="connsiteX2" fmla="*/ 11933084 w 11933084"/>
              <a:gd name="connsiteY2" fmla="*/ 8721889 h 9967872"/>
              <a:gd name="connsiteX3" fmla="*/ 11310092 w 11933084"/>
              <a:gd name="connsiteY3" fmla="*/ 9967872 h 9967872"/>
              <a:gd name="connsiteX4" fmla="*/ 9665392 w 11933084"/>
              <a:gd name="connsiteY4" fmla="*/ 9967872 h 9967872"/>
              <a:gd name="connsiteX5" fmla="*/ 9042400 w 11933084"/>
              <a:gd name="connsiteY5" fmla="*/ 8721889 h 9967872"/>
              <a:gd name="connsiteX6" fmla="*/ 9049492 w 11933084"/>
              <a:gd name="connsiteY6" fmla="*/ 8721889 h 9967872"/>
              <a:gd name="connsiteX7" fmla="*/ 9672484 w 11933084"/>
              <a:gd name="connsiteY7" fmla="*/ 7475906 h 9967872"/>
              <a:gd name="connsiteX8" fmla="*/ 5151284 w 11933084"/>
              <a:gd name="connsiteY8" fmla="*/ 7475905 h 9967872"/>
              <a:gd name="connsiteX9" fmla="*/ 6781800 w 11933084"/>
              <a:gd name="connsiteY9" fmla="*/ 7475905 h 9967872"/>
              <a:gd name="connsiteX10" fmla="*/ 6781800 w 11933084"/>
              <a:gd name="connsiteY10" fmla="*/ 7475906 h 9967872"/>
              <a:gd name="connsiteX11" fmla="*/ 7404792 w 11933084"/>
              <a:gd name="connsiteY11" fmla="*/ 8721889 h 9967872"/>
              <a:gd name="connsiteX12" fmla="*/ 7411884 w 11933084"/>
              <a:gd name="connsiteY12" fmla="*/ 8721889 h 9967872"/>
              <a:gd name="connsiteX13" fmla="*/ 6788892 w 11933084"/>
              <a:gd name="connsiteY13" fmla="*/ 9967872 h 9967872"/>
              <a:gd name="connsiteX14" fmla="*/ 5144192 w 11933084"/>
              <a:gd name="connsiteY14" fmla="*/ 9967872 h 9967872"/>
              <a:gd name="connsiteX15" fmla="*/ 4521200 w 11933084"/>
              <a:gd name="connsiteY15" fmla="*/ 8721889 h 9967872"/>
              <a:gd name="connsiteX16" fmla="*/ 4528292 w 11933084"/>
              <a:gd name="connsiteY16" fmla="*/ 8721889 h 9967872"/>
              <a:gd name="connsiteX17" fmla="*/ 5151284 w 11933084"/>
              <a:gd name="connsiteY17" fmla="*/ 7475906 h 9967872"/>
              <a:gd name="connsiteX18" fmla="*/ 622992 w 11933084"/>
              <a:gd name="connsiteY18" fmla="*/ 7475905 h 9967872"/>
              <a:gd name="connsiteX19" fmla="*/ 2260601 w 11933084"/>
              <a:gd name="connsiteY19" fmla="*/ 7475905 h 9967872"/>
              <a:gd name="connsiteX20" fmla="*/ 2260600 w 11933084"/>
              <a:gd name="connsiteY20" fmla="*/ 7475906 h 9967872"/>
              <a:gd name="connsiteX21" fmla="*/ 2883592 w 11933084"/>
              <a:gd name="connsiteY21" fmla="*/ 8721889 h 9967872"/>
              <a:gd name="connsiteX22" fmla="*/ 2890684 w 11933084"/>
              <a:gd name="connsiteY22" fmla="*/ 8721889 h 9967872"/>
              <a:gd name="connsiteX23" fmla="*/ 2267692 w 11933084"/>
              <a:gd name="connsiteY23" fmla="*/ 9967872 h 9967872"/>
              <a:gd name="connsiteX24" fmla="*/ 622992 w 11933084"/>
              <a:gd name="connsiteY24" fmla="*/ 9967872 h 9967872"/>
              <a:gd name="connsiteX25" fmla="*/ 0 w 11933084"/>
              <a:gd name="connsiteY25" fmla="*/ 8721889 h 9967872"/>
              <a:gd name="connsiteX26" fmla="*/ 7411882 w 11933084"/>
              <a:gd name="connsiteY26" fmla="*/ 6229922 h 9967872"/>
              <a:gd name="connsiteX27" fmla="*/ 9042400 w 11933084"/>
              <a:gd name="connsiteY27" fmla="*/ 6229922 h 9967872"/>
              <a:gd name="connsiteX28" fmla="*/ 9665392 w 11933084"/>
              <a:gd name="connsiteY28" fmla="*/ 7475903 h 9967872"/>
              <a:gd name="connsiteX29" fmla="*/ 9672482 w 11933084"/>
              <a:gd name="connsiteY29" fmla="*/ 7475903 h 9967872"/>
              <a:gd name="connsiteX30" fmla="*/ 9672484 w 11933084"/>
              <a:gd name="connsiteY30" fmla="*/ 7475905 h 9967872"/>
              <a:gd name="connsiteX31" fmla="*/ 9665392 w 11933084"/>
              <a:gd name="connsiteY31" fmla="*/ 7475905 h 9967872"/>
              <a:gd name="connsiteX32" fmla="*/ 9042400 w 11933084"/>
              <a:gd name="connsiteY32" fmla="*/ 8721889 h 9967872"/>
              <a:gd name="connsiteX33" fmla="*/ 7411884 w 11933084"/>
              <a:gd name="connsiteY33" fmla="*/ 8721889 h 9967872"/>
              <a:gd name="connsiteX34" fmla="*/ 6788892 w 11933084"/>
              <a:gd name="connsiteY34" fmla="*/ 7475905 h 9967872"/>
              <a:gd name="connsiteX35" fmla="*/ 6781800 w 11933084"/>
              <a:gd name="connsiteY35" fmla="*/ 7475905 h 9967872"/>
              <a:gd name="connsiteX36" fmla="*/ 6781802 w 11933084"/>
              <a:gd name="connsiteY36" fmla="*/ 7475903 h 9967872"/>
              <a:gd name="connsiteX37" fmla="*/ 6788892 w 11933084"/>
              <a:gd name="connsiteY37" fmla="*/ 7475903 h 9967872"/>
              <a:gd name="connsiteX38" fmla="*/ 2890683 w 11933084"/>
              <a:gd name="connsiteY38" fmla="*/ 6229922 h 9967872"/>
              <a:gd name="connsiteX39" fmla="*/ 4521202 w 11933084"/>
              <a:gd name="connsiteY39" fmla="*/ 6229922 h 9967872"/>
              <a:gd name="connsiteX40" fmla="*/ 5144192 w 11933084"/>
              <a:gd name="connsiteY40" fmla="*/ 7475903 h 9967872"/>
              <a:gd name="connsiteX41" fmla="*/ 5151282 w 11933084"/>
              <a:gd name="connsiteY41" fmla="*/ 7475903 h 9967872"/>
              <a:gd name="connsiteX42" fmla="*/ 5151284 w 11933084"/>
              <a:gd name="connsiteY42" fmla="*/ 7475905 h 9967872"/>
              <a:gd name="connsiteX43" fmla="*/ 5144192 w 11933084"/>
              <a:gd name="connsiteY43" fmla="*/ 7475905 h 9967872"/>
              <a:gd name="connsiteX44" fmla="*/ 4521200 w 11933084"/>
              <a:gd name="connsiteY44" fmla="*/ 8721889 h 9967872"/>
              <a:gd name="connsiteX45" fmla="*/ 2890684 w 11933084"/>
              <a:gd name="connsiteY45" fmla="*/ 8721889 h 9967872"/>
              <a:gd name="connsiteX46" fmla="*/ 2267692 w 11933084"/>
              <a:gd name="connsiteY46" fmla="*/ 7475905 h 9967872"/>
              <a:gd name="connsiteX47" fmla="*/ 2260601 w 11933084"/>
              <a:gd name="connsiteY47" fmla="*/ 7475905 h 9967872"/>
              <a:gd name="connsiteX48" fmla="*/ 2260602 w 11933084"/>
              <a:gd name="connsiteY48" fmla="*/ 7475903 h 9967872"/>
              <a:gd name="connsiteX49" fmla="*/ 2267692 w 11933084"/>
              <a:gd name="connsiteY49" fmla="*/ 7475903 h 9967872"/>
              <a:gd name="connsiteX50" fmla="*/ 9672484 w 11933084"/>
              <a:gd name="connsiteY50" fmla="*/ 4983936 h 9967872"/>
              <a:gd name="connsiteX51" fmla="*/ 11310092 w 11933084"/>
              <a:gd name="connsiteY51" fmla="*/ 4983936 h 9967872"/>
              <a:gd name="connsiteX52" fmla="*/ 11933084 w 11933084"/>
              <a:gd name="connsiteY52" fmla="*/ 6229920 h 9967872"/>
              <a:gd name="connsiteX53" fmla="*/ 11310092 w 11933084"/>
              <a:gd name="connsiteY53" fmla="*/ 7475903 h 9967872"/>
              <a:gd name="connsiteX54" fmla="*/ 9672482 w 11933084"/>
              <a:gd name="connsiteY54" fmla="*/ 7475903 h 9967872"/>
              <a:gd name="connsiteX55" fmla="*/ 9049492 w 11933084"/>
              <a:gd name="connsiteY55" fmla="*/ 6229922 h 9967872"/>
              <a:gd name="connsiteX56" fmla="*/ 9042400 w 11933084"/>
              <a:gd name="connsiteY56" fmla="*/ 6229922 h 9967872"/>
              <a:gd name="connsiteX57" fmla="*/ 9042400 w 11933084"/>
              <a:gd name="connsiteY57" fmla="*/ 6229920 h 9967872"/>
              <a:gd name="connsiteX58" fmla="*/ 9049492 w 11933084"/>
              <a:gd name="connsiteY58" fmla="*/ 6229920 h 9967872"/>
              <a:gd name="connsiteX59" fmla="*/ 9672484 w 11933084"/>
              <a:gd name="connsiteY59" fmla="*/ 4983937 h 9967872"/>
              <a:gd name="connsiteX60" fmla="*/ 2890684 w 11933084"/>
              <a:gd name="connsiteY60" fmla="*/ 3737955 h 9967872"/>
              <a:gd name="connsiteX61" fmla="*/ 4521200 w 11933084"/>
              <a:gd name="connsiteY61" fmla="*/ 3737955 h 9967872"/>
              <a:gd name="connsiteX62" fmla="*/ 5144192 w 11933084"/>
              <a:gd name="connsiteY62" fmla="*/ 4983936 h 9967872"/>
              <a:gd name="connsiteX63" fmla="*/ 4521200 w 11933084"/>
              <a:gd name="connsiteY63" fmla="*/ 6229920 h 9967872"/>
              <a:gd name="connsiteX64" fmla="*/ 2890684 w 11933084"/>
              <a:gd name="connsiteY64" fmla="*/ 6229920 h 9967872"/>
              <a:gd name="connsiteX65" fmla="*/ 2267692 w 11933084"/>
              <a:gd name="connsiteY65" fmla="*/ 4983936 h 9967872"/>
              <a:gd name="connsiteX66" fmla="*/ 7411884 w 11933084"/>
              <a:gd name="connsiteY66" fmla="*/ 3737954 h 9967872"/>
              <a:gd name="connsiteX67" fmla="*/ 9042400 w 11933084"/>
              <a:gd name="connsiteY67" fmla="*/ 3737954 h 9967872"/>
              <a:gd name="connsiteX68" fmla="*/ 9665392 w 11933084"/>
              <a:gd name="connsiteY68" fmla="*/ 4983936 h 9967872"/>
              <a:gd name="connsiteX69" fmla="*/ 9672484 w 11933084"/>
              <a:gd name="connsiteY69" fmla="*/ 4983936 h 9967872"/>
              <a:gd name="connsiteX70" fmla="*/ 9672484 w 11933084"/>
              <a:gd name="connsiteY70" fmla="*/ 4983936 h 9967872"/>
              <a:gd name="connsiteX71" fmla="*/ 9665392 w 11933084"/>
              <a:gd name="connsiteY71" fmla="*/ 4983936 h 9967872"/>
              <a:gd name="connsiteX72" fmla="*/ 9042400 w 11933084"/>
              <a:gd name="connsiteY72" fmla="*/ 6229920 h 9967872"/>
              <a:gd name="connsiteX73" fmla="*/ 7411884 w 11933084"/>
              <a:gd name="connsiteY73" fmla="*/ 6229920 h 9967872"/>
              <a:gd name="connsiteX74" fmla="*/ 6788892 w 11933084"/>
              <a:gd name="connsiteY74" fmla="*/ 4983936 h 9967872"/>
              <a:gd name="connsiteX75" fmla="*/ 622992 w 11933084"/>
              <a:gd name="connsiteY75" fmla="*/ 2491970 h 9967872"/>
              <a:gd name="connsiteX76" fmla="*/ 2260600 w 11933084"/>
              <a:gd name="connsiteY76" fmla="*/ 2491970 h 9967872"/>
              <a:gd name="connsiteX77" fmla="*/ 2883592 w 11933084"/>
              <a:gd name="connsiteY77" fmla="*/ 3737954 h 9967872"/>
              <a:gd name="connsiteX78" fmla="*/ 2890683 w 11933084"/>
              <a:gd name="connsiteY78" fmla="*/ 3737954 h 9967872"/>
              <a:gd name="connsiteX79" fmla="*/ 2890684 w 11933084"/>
              <a:gd name="connsiteY79" fmla="*/ 3737955 h 9967872"/>
              <a:gd name="connsiteX80" fmla="*/ 2883592 w 11933084"/>
              <a:gd name="connsiteY80" fmla="*/ 3737955 h 9967872"/>
              <a:gd name="connsiteX81" fmla="*/ 2260601 w 11933084"/>
              <a:gd name="connsiteY81" fmla="*/ 4983936 h 9967872"/>
              <a:gd name="connsiteX82" fmla="*/ 2260600 w 11933084"/>
              <a:gd name="connsiteY82" fmla="*/ 4983937 h 9967872"/>
              <a:gd name="connsiteX83" fmla="*/ 2883592 w 11933084"/>
              <a:gd name="connsiteY83" fmla="*/ 6229920 h 9967872"/>
              <a:gd name="connsiteX84" fmla="*/ 2890684 w 11933084"/>
              <a:gd name="connsiteY84" fmla="*/ 6229920 h 9967872"/>
              <a:gd name="connsiteX85" fmla="*/ 2890683 w 11933084"/>
              <a:gd name="connsiteY85" fmla="*/ 6229922 h 9967872"/>
              <a:gd name="connsiteX86" fmla="*/ 2883592 w 11933084"/>
              <a:gd name="connsiteY86" fmla="*/ 6229922 h 9967872"/>
              <a:gd name="connsiteX87" fmla="*/ 2260602 w 11933084"/>
              <a:gd name="connsiteY87" fmla="*/ 7475903 h 9967872"/>
              <a:gd name="connsiteX88" fmla="*/ 622992 w 11933084"/>
              <a:gd name="connsiteY88" fmla="*/ 7475903 h 9967872"/>
              <a:gd name="connsiteX89" fmla="*/ 0 w 11933084"/>
              <a:gd name="connsiteY89" fmla="*/ 6229920 h 9967872"/>
              <a:gd name="connsiteX90" fmla="*/ 622992 w 11933084"/>
              <a:gd name="connsiteY90" fmla="*/ 4983936 h 9967872"/>
              <a:gd name="connsiteX91" fmla="*/ 0 w 11933084"/>
              <a:gd name="connsiteY91" fmla="*/ 3737955 h 9967872"/>
              <a:gd name="connsiteX92" fmla="*/ 5151284 w 11933084"/>
              <a:gd name="connsiteY92" fmla="*/ 2491970 h 9967872"/>
              <a:gd name="connsiteX93" fmla="*/ 6781800 w 11933084"/>
              <a:gd name="connsiteY93" fmla="*/ 2491970 h 9967872"/>
              <a:gd name="connsiteX94" fmla="*/ 7404792 w 11933084"/>
              <a:gd name="connsiteY94" fmla="*/ 3737953 h 9967872"/>
              <a:gd name="connsiteX95" fmla="*/ 7411884 w 11933084"/>
              <a:gd name="connsiteY95" fmla="*/ 3737953 h 9967872"/>
              <a:gd name="connsiteX96" fmla="*/ 7411884 w 11933084"/>
              <a:gd name="connsiteY96" fmla="*/ 3737954 h 9967872"/>
              <a:gd name="connsiteX97" fmla="*/ 7404792 w 11933084"/>
              <a:gd name="connsiteY97" fmla="*/ 3737954 h 9967872"/>
              <a:gd name="connsiteX98" fmla="*/ 6781800 w 11933084"/>
              <a:gd name="connsiteY98" fmla="*/ 4983936 h 9967872"/>
              <a:gd name="connsiteX99" fmla="*/ 6781800 w 11933084"/>
              <a:gd name="connsiteY99" fmla="*/ 4983937 h 9967872"/>
              <a:gd name="connsiteX100" fmla="*/ 7404792 w 11933084"/>
              <a:gd name="connsiteY100" fmla="*/ 6229920 h 9967872"/>
              <a:gd name="connsiteX101" fmla="*/ 7411884 w 11933084"/>
              <a:gd name="connsiteY101" fmla="*/ 6229920 h 9967872"/>
              <a:gd name="connsiteX102" fmla="*/ 7411882 w 11933084"/>
              <a:gd name="connsiteY102" fmla="*/ 6229922 h 9967872"/>
              <a:gd name="connsiteX103" fmla="*/ 7404792 w 11933084"/>
              <a:gd name="connsiteY103" fmla="*/ 6229922 h 9967872"/>
              <a:gd name="connsiteX104" fmla="*/ 6781802 w 11933084"/>
              <a:gd name="connsiteY104" fmla="*/ 7475903 h 9967872"/>
              <a:gd name="connsiteX105" fmla="*/ 5151282 w 11933084"/>
              <a:gd name="connsiteY105" fmla="*/ 7475903 h 9967872"/>
              <a:gd name="connsiteX106" fmla="*/ 4528292 w 11933084"/>
              <a:gd name="connsiteY106" fmla="*/ 6229922 h 9967872"/>
              <a:gd name="connsiteX107" fmla="*/ 4521202 w 11933084"/>
              <a:gd name="connsiteY107" fmla="*/ 6229922 h 9967872"/>
              <a:gd name="connsiteX108" fmla="*/ 4521200 w 11933084"/>
              <a:gd name="connsiteY108" fmla="*/ 6229920 h 9967872"/>
              <a:gd name="connsiteX109" fmla="*/ 4528292 w 11933084"/>
              <a:gd name="connsiteY109" fmla="*/ 6229920 h 9967872"/>
              <a:gd name="connsiteX110" fmla="*/ 5151284 w 11933084"/>
              <a:gd name="connsiteY110" fmla="*/ 4983937 h 9967872"/>
              <a:gd name="connsiteX111" fmla="*/ 5151284 w 11933084"/>
              <a:gd name="connsiteY111" fmla="*/ 4983936 h 9967872"/>
              <a:gd name="connsiteX112" fmla="*/ 4528292 w 11933084"/>
              <a:gd name="connsiteY112" fmla="*/ 3737955 h 9967872"/>
              <a:gd name="connsiteX113" fmla="*/ 4521200 w 11933084"/>
              <a:gd name="connsiteY113" fmla="*/ 3737955 h 9967872"/>
              <a:gd name="connsiteX114" fmla="*/ 4521200 w 11933084"/>
              <a:gd name="connsiteY114" fmla="*/ 3737954 h 9967872"/>
              <a:gd name="connsiteX115" fmla="*/ 4528292 w 11933084"/>
              <a:gd name="connsiteY115" fmla="*/ 3737954 h 9967872"/>
              <a:gd name="connsiteX116" fmla="*/ 5151284 w 11933084"/>
              <a:gd name="connsiteY116" fmla="*/ 2491970 h 9967872"/>
              <a:gd name="connsiteX117" fmla="*/ 9672484 w 11933084"/>
              <a:gd name="connsiteY117" fmla="*/ 2491969 h 9967872"/>
              <a:gd name="connsiteX118" fmla="*/ 11310092 w 11933084"/>
              <a:gd name="connsiteY118" fmla="*/ 2491969 h 9967872"/>
              <a:gd name="connsiteX119" fmla="*/ 11933084 w 11933084"/>
              <a:gd name="connsiteY119" fmla="*/ 3737953 h 9967872"/>
              <a:gd name="connsiteX120" fmla="*/ 11310092 w 11933084"/>
              <a:gd name="connsiteY120" fmla="*/ 4983936 h 9967872"/>
              <a:gd name="connsiteX121" fmla="*/ 9672484 w 11933084"/>
              <a:gd name="connsiteY121" fmla="*/ 4983936 h 9967872"/>
              <a:gd name="connsiteX122" fmla="*/ 9049492 w 11933084"/>
              <a:gd name="connsiteY122" fmla="*/ 3737954 h 9967872"/>
              <a:gd name="connsiteX123" fmla="*/ 9042400 w 11933084"/>
              <a:gd name="connsiteY123" fmla="*/ 3737954 h 9967872"/>
              <a:gd name="connsiteX124" fmla="*/ 9042400 w 11933084"/>
              <a:gd name="connsiteY124" fmla="*/ 3737953 h 9967872"/>
              <a:gd name="connsiteX125" fmla="*/ 9042400 w 11933084"/>
              <a:gd name="connsiteY125" fmla="*/ 3737953 h 9967872"/>
              <a:gd name="connsiteX126" fmla="*/ 9049492 w 11933084"/>
              <a:gd name="connsiteY126" fmla="*/ 3737953 h 9967872"/>
              <a:gd name="connsiteX127" fmla="*/ 9672484 w 11933084"/>
              <a:gd name="connsiteY127" fmla="*/ 2491969 h 9967872"/>
              <a:gd name="connsiteX128" fmla="*/ 2890684 w 11933084"/>
              <a:gd name="connsiteY128" fmla="*/ 1245986 h 9967872"/>
              <a:gd name="connsiteX129" fmla="*/ 4521200 w 11933084"/>
              <a:gd name="connsiteY129" fmla="*/ 1245986 h 9967872"/>
              <a:gd name="connsiteX130" fmla="*/ 5144192 w 11933084"/>
              <a:gd name="connsiteY130" fmla="*/ 2491968 h 9967872"/>
              <a:gd name="connsiteX131" fmla="*/ 5151284 w 11933084"/>
              <a:gd name="connsiteY131" fmla="*/ 2491968 h 9967872"/>
              <a:gd name="connsiteX132" fmla="*/ 5151284 w 11933084"/>
              <a:gd name="connsiteY132" fmla="*/ 2491970 h 9967872"/>
              <a:gd name="connsiteX133" fmla="*/ 5144192 w 11933084"/>
              <a:gd name="connsiteY133" fmla="*/ 2491970 h 9967872"/>
              <a:gd name="connsiteX134" fmla="*/ 4521200 w 11933084"/>
              <a:gd name="connsiteY134" fmla="*/ 3737954 h 9967872"/>
              <a:gd name="connsiteX135" fmla="*/ 2890683 w 11933084"/>
              <a:gd name="connsiteY135" fmla="*/ 3737954 h 9967872"/>
              <a:gd name="connsiteX136" fmla="*/ 2267692 w 11933084"/>
              <a:gd name="connsiteY136" fmla="*/ 2491970 h 9967872"/>
              <a:gd name="connsiteX137" fmla="*/ 2260600 w 11933084"/>
              <a:gd name="connsiteY137" fmla="*/ 2491970 h 9967872"/>
              <a:gd name="connsiteX138" fmla="*/ 2260600 w 11933084"/>
              <a:gd name="connsiteY138" fmla="*/ 2491970 h 9967872"/>
              <a:gd name="connsiteX139" fmla="*/ 2260601 w 11933084"/>
              <a:gd name="connsiteY139" fmla="*/ 2491968 h 9967872"/>
              <a:gd name="connsiteX140" fmla="*/ 2267692 w 11933084"/>
              <a:gd name="connsiteY140" fmla="*/ 2491968 h 9967872"/>
              <a:gd name="connsiteX141" fmla="*/ 7411884 w 11933084"/>
              <a:gd name="connsiteY141" fmla="*/ 1245985 h 9967872"/>
              <a:gd name="connsiteX142" fmla="*/ 9042400 w 11933084"/>
              <a:gd name="connsiteY142" fmla="*/ 1245985 h 9967872"/>
              <a:gd name="connsiteX143" fmla="*/ 9665392 w 11933084"/>
              <a:gd name="connsiteY143" fmla="*/ 2491967 h 9967872"/>
              <a:gd name="connsiteX144" fmla="*/ 9672482 w 11933084"/>
              <a:gd name="connsiteY144" fmla="*/ 2491967 h 9967872"/>
              <a:gd name="connsiteX145" fmla="*/ 9672484 w 11933084"/>
              <a:gd name="connsiteY145" fmla="*/ 2491969 h 9967872"/>
              <a:gd name="connsiteX146" fmla="*/ 9665392 w 11933084"/>
              <a:gd name="connsiteY146" fmla="*/ 2491969 h 9967872"/>
              <a:gd name="connsiteX147" fmla="*/ 9042400 w 11933084"/>
              <a:gd name="connsiteY147" fmla="*/ 3737953 h 9967872"/>
              <a:gd name="connsiteX148" fmla="*/ 7411884 w 11933084"/>
              <a:gd name="connsiteY148" fmla="*/ 3737953 h 9967872"/>
              <a:gd name="connsiteX149" fmla="*/ 6788892 w 11933084"/>
              <a:gd name="connsiteY149" fmla="*/ 2491970 h 9967872"/>
              <a:gd name="connsiteX150" fmla="*/ 6781800 w 11933084"/>
              <a:gd name="connsiteY150" fmla="*/ 2491970 h 9967872"/>
              <a:gd name="connsiteX151" fmla="*/ 6781800 w 11933084"/>
              <a:gd name="connsiteY151" fmla="*/ 2491969 h 9967872"/>
              <a:gd name="connsiteX152" fmla="*/ 6781800 w 11933084"/>
              <a:gd name="connsiteY152" fmla="*/ 2491968 h 9967872"/>
              <a:gd name="connsiteX153" fmla="*/ 6788892 w 11933084"/>
              <a:gd name="connsiteY153" fmla="*/ 2491968 h 9967872"/>
              <a:gd name="connsiteX154" fmla="*/ 622992 w 11933084"/>
              <a:gd name="connsiteY154" fmla="*/ 1 h 9967872"/>
              <a:gd name="connsiteX155" fmla="*/ 2267692 w 11933084"/>
              <a:gd name="connsiteY155" fmla="*/ 1 h 9967872"/>
              <a:gd name="connsiteX156" fmla="*/ 2890684 w 11933084"/>
              <a:gd name="connsiteY156" fmla="*/ 1245985 h 9967872"/>
              <a:gd name="connsiteX157" fmla="*/ 2890684 w 11933084"/>
              <a:gd name="connsiteY157" fmla="*/ 1245986 h 9967872"/>
              <a:gd name="connsiteX158" fmla="*/ 2883592 w 11933084"/>
              <a:gd name="connsiteY158" fmla="*/ 1245986 h 9967872"/>
              <a:gd name="connsiteX159" fmla="*/ 2260601 w 11933084"/>
              <a:gd name="connsiteY159" fmla="*/ 2491968 h 9967872"/>
              <a:gd name="connsiteX160" fmla="*/ 622992 w 11933084"/>
              <a:gd name="connsiteY160" fmla="*/ 2491968 h 9967872"/>
              <a:gd name="connsiteX161" fmla="*/ 0 w 11933084"/>
              <a:gd name="connsiteY161" fmla="*/ 1245985 h 9967872"/>
              <a:gd name="connsiteX162" fmla="*/ 5144192 w 11933084"/>
              <a:gd name="connsiteY162" fmla="*/ 1 h 9967872"/>
              <a:gd name="connsiteX163" fmla="*/ 6788892 w 11933084"/>
              <a:gd name="connsiteY163" fmla="*/ 1 h 9967872"/>
              <a:gd name="connsiteX164" fmla="*/ 7411884 w 11933084"/>
              <a:gd name="connsiteY164" fmla="*/ 1245985 h 9967872"/>
              <a:gd name="connsiteX165" fmla="*/ 7411884 w 11933084"/>
              <a:gd name="connsiteY165" fmla="*/ 1245985 h 9967872"/>
              <a:gd name="connsiteX166" fmla="*/ 7404792 w 11933084"/>
              <a:gd name="connsiteY166" fmla="*/ 1245985 h 9967872"/>
              <a:gd name="connsiteX167" fmla="*/ 6781800 w 11933084"/>
              <a:gd name="connsiteY167" fmla="*/ 2491968 h 9967872"/>
              <a:gd name="connsiteX168" fmla="*/ 5151284 w 11933084"/>
              <a:gd name="connsiteY168" fmla="*/ 2491968 h 9967872"/>
              <a:gd name="connsiteX169" fmla="*/ 4528292 w 11933084"/>
              <a:gd name="connsiteY169" fmla="*/ 1245986 h 9967872"/>
              <a:gd name="connsiteX170" fmla="*/ 4521200 w 11933084"/>
              <a:gd name="connsiteY170" fmla="*/ 1245986 h 9967872"/>
              <a:gd name="connsiteX171" fmla="*/ 4521200 w 11933084"/>
              <a:gd name="connsiteY171" fmla="*/ 1245985 h 9967872"/>
              <a:gd name="connsiteX172" fmla="*/ 9665392 w 11933084"/>
              <a:gd name="connsiteY172" fmla="*/ 0 h 9967872"/>
              <a:gd name="connsiteX173" fmla="*/ 11310092 w 11933084"/>
              <a:gd name="connsiteY173" fmla="*/ 0 h 9967872"/>
              <a:gd name="connsiteX174" fmla="*/ 11933084 w 11933084"/>
              <a:gd name="connsiteY174" fmla="*/ 1245984 h 9967872"/>
              <a:gd name="connsiteX175" fmla="*/ 11310092 w 11933084"/>
              <a:gd name="connsiteY175" fmla="*/ 2491967 h 9967872"/>
              <a:gd name="connsiteX176" fmla="*/ 9672482 w 11933084"/>
              <a:gd name="connsiteY176" fmla="*/ 2491967 h 9967872"/>
              <a:gd name="connsiteX177" fmla="*/ 9049492 w 11933084"/>
              <a:gd name="connsiteY177" fmla="*/ 1245985 h 9967872"/>
              <a:gd name="connsiteX178" fmla="*/ 9042400 w 11933084"/>
              <a:gd name="connsiteY178" fmla="*/ 1245985 h 9967872"/>
              <a:gd name="connsiteX179" fmla="*/ 9042400 w 11933084"/>
              <a:gd name="connsiteY179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1933084" h="9967872">
                <a:moveTo>
                  <a:pt x="9672484" y="7475905"/>
                </a:moveTo>
                <a:lnTo>
                  <a:pt x="11310092" y="7475905"/>
                </a:lnTo>
                <a:lnTo>
                  <a:pt x="11933084" y="8721889"/>
                </a:lnTo>
                <a:lnTo>
                  <a:pt x="11310092" y="9967872"/>
                </a:lnTo>
                <a:lnTo>
                  <a:pt x="9665392" y="9967872"/>
                </a:lnTo>
                <a:lnTo>
                  <a:pt x="9042400" y="8721889"/>
                </a:lnTo>
                <a:lnTo>
                  <a:pt x="9049492" y="8721889"/>
                </a:lnTo>
                <a:lnTo>
                  <a:pt x="9672484" y="7475906"/>
                </a:lnTo>
                <a:close/>
                <a:moveTo>
                  <a:pt x="5151284" y="7475905"/>
                </a:moveTo>
                <a:lnTo>
                  <a:pt x="6781800" y="7475905"/>
                </a:lnTo>
                <a:lnTo>
                  <a:pt x="6781800" y="7475906"/>
                </a:lnTo>
                <a:lnTo>
                  <a:pt x="7404792" y="8721889"/>
                </a:lnTo>
                <a:lnTo>
                  <a:pt x="7411884" y="8721889"/>
                </a:lnTo>
                <a:lnTo>
                  <a:pt x="6788892" y="9967872"/>
                </a:lnTo>
                <a:lnTo>
                  <a:pt x="5144192" y="9967872"/>
                </a:lnTo>
                <a:lnTo>
                  <a:pt x="4521200" y="8721889"/>
                </a:lnTo>
                <a:lnTo>
                  <a:pt x="4528292" y="8721889"/>
                </a:lnTo>
                <a:lnTo>
                  <a:pt x="5151284" y="7475906"/>
                </a:lnTo>
                <a:close/>
                <a:moveTo>
                  <a:pt x="622992" y="7475905"/>
                </a:moveTo>
                <a:lnTo>
                  <a:pt x="2260601" y="7475905"/>
                </a:lnTo>
                <a:lnTo>
                  <a:pt x="2260600" y="7475906"/>
                </a:lnTo>
                <a:lnTo>
                  <a:pt x="2883592" y="8721889"/>
                </a:lnTo>
                <a:lnTo>
                  <a:pt x="2890684" y="8721889"/>
                </a:lnTo>
                <a:lnTo>
                  <a:pt x="2267692" y="9967872"/>
                </a:lnTo>
                <a:lnTo>
                  <a:pt x="622992" y="9967872"/>
                </a:lnTo>
                <a:lnTo>
                  <a:pt x="0" y="8721889"/>
                </a:lnTo>
                <a:close/>
                <a:moveTo>
                  <a:pt x="7411882" y="6229922"/>
                </a:moveTo>
                <a:lnTo>
                  <a:pt x="9042400" y="6229922"/>
                </a:lnTo>
                <a:lnTo>
                  <a:pt x="9665392" y="7475903"/>
                </a:lnTo>
                <a:lnTo>
                  <a:pt x="9672482" y="7475903"/>
                </a:lnTo>
                <a:lnTo>
                  <a:pt x="9672484" y="7475905"/>
                </a:lnTo>
                <a:lnTo>
                  <a:pt x="9665392" y="7475905"/>
                </a:lnTo>
                <a:lnTo>
                  <a:pt x="9042400" y="8721889"/>
                </a:lnTo>
                <a:lnTo>
                  <a:pt x="7411884" y="8721889"/>
                </a:lnTo>
                <a:lnTo>
                  <a:pt x="6788892" y="7475905"/>
                </a:lnTo>
                <a:lnTo>
                  <a:pt x="6781800" y="7475905"/>
                </a:lnTo>
                <a:lnTo>
                  <a:pt x="6781802" y="7475903"/>
                </a:lnTo>
                <a:lnTo>
                  <a:pt x="6788892" y="7475903"/>
                </a:lnTo>
                <a:close/>
                <a:moveTo>
                  <a:pt x="2890683" y="6229922"/>
                </a:moveTo>
                <a:lnTo>
                  <a:pt x="4521202" y="6229922"/>
                </a:lnTo>
                <a:lnTo>
                  <a:pt x="5144192" y="7475903"/>
                </a:lnTo>
                <a:lnTo>
                  <a:pt x="5151282" y="7475903"/>
                </a:lnTo>
                <a:lnTo>
                  <a:pt x="5151284" y="7475905"/>
                </a:lnTo>
                <a:lnTo>
                  <a:pt x="5144192" y="7475905"/>
                </a:lnTo>
                <a:lnTo>
                  <a:pt x="4521200" y="8721889"/>
                </a:lnTo>
                <a:lnTo>
                  <a:pt x="2890684" y="8721889"/>
                </a:lnTo>
                <a:lnTo>
                  <a:pt x="2267692" y="7475905"/>
                </a:lnTo>
                <a:lnTo>
                  <a:pt x="2260601" y="7475905"/>
                </a:lnTo>
                <a:lnTo>
                  <a:pt x="2260602" y="7475903"/>
                </a:lnTo>
                <a:lnTo>
                  <a:pt x="2267692" y="7475903"/>
                </a:lnTo>
                <a:close/>
                <a:moveTo>
                  <a:pt x="9672484" y="4983936"/>
                </a:moveTo>
                <a:lnTo>
                  <a:pt x="11310092" y="4983936"/>
                </a:lnTo>
                <a:lnTo>
                  <a:pt x="11933084" y="6229920"/>
                </a:lnTo>
                <a:lnTo>
                  <a:pt x="11310092" y="7475903"/>
                </a:lnTo>
                <a:lnTo>
                  <a:pt x="9672482" y="7475903"/>
                </a:lnTo>
                <a:lnTo>
                  <a:pt x="9049492" y="6229922"/>
                </a:lnTo>
                <a:lnTo>
                  <a:pt x="9042400" y="6229922"/>
                </a:lnTo>
                <a:lnTo>
                  <a:pt x="9042400" y="6229920"/>
                </a:lnTo>
                <a:lnTo>
                  <a:pt x="9049492" y="6229920"/>
                </a:lnTo>
                <a:lnTo>
                  <a:pt x="9672484" y="4983937"/>
                </a:lnTo>
                <a:close/>
                <a:moveTo>
                  <a:pt x="2890684" y="3737955"/>
                </a:moveTo>
                <a:lnTo>
                  <a:pt x="4521200" y="3737955"/>
                </a:lnTo>
                <a:lnTo>
                  <a:pt x="5144192" y="4983936"/>
                </a:lnTo>
                <a:lnTo>
                  <a:pt x="4521200" y="6229920"/>
                </a:lnTo>
                <a:lnTo>
                  <a:pt x="2890684" y="6229920"/>
                </a:lnTo>
                <a:lnTo>
                  <a:pt x="2267692" y="4983936"/>
                </a:lnTo>
                <a:close/>
                <a:moveTo>
                  <a:pt x="7411884" y="3737954"/>
                </a:moveTo>
                <a:lnTo>
                  <a:pt x="9042400" y="3737954"/>
                </a:lnTo>
                <a:lnTo>
                  <a:pt x="9665392" y="4983936"/>
                </a:lnTo>
                <a:lnTo>
                  <a:pt x="9672484" y="4983936"/>
                </a:lnTo>
                <a:lnTo>
                  <a:pt x="9672484" y="4983936"/>
                </a:lnTo>
                <a:lnTo>
                  <a:pt x="9665392" y="4983936"/>
                </a:lnTo>
                <a:lnTo>
                  <a:pt x="9042400" y="6229920"/>
                </a:lnTo>
                <a:lnTo>
                  <a:pt x="7411884" y="6229920"/>
                </a:lnTo>
                <a:lnTo>
                  <a:pt x="6788892" y="4983936"/>
                </a:lnTo>
                <a:close/>
                <a:moveTo>
                  <a:pt x="622992" y="2491970"/>
                </a:moveTo>
                <a:lnTo>
                  <a:pt x="2260600" y="2491970"/>
                </a:lnTo>
                <a:lnTo>
                  <a:pt x="2883592" y="3737954"/>
                </a:lnTo>
                <a:lnTo>
                  <a:pt x="2890683" y="3737954"/>
                </a:lnTo>
                <a:lnTo>
                  <a:pt x="2890684" y="3737955"/>
                </a:lnTo>
                <a:lnTo>
                  <a:pt x="2883592" y="3737955"/>
                </a:lnTo>
                <a:lnTo>
                  <a:pt x="2260601" y="4983936"/>
                </a:lnTo>
                <a:lnTo>
                  <a:pt x="2260600" y="4983937"/>
                </a:lnTo>
                <a:lnTo>
                  <a:pt x="2883592" y="6229920"/>
                </a:lnTo>
                <a:lnTo>
                  <a:pt x="2890684" y="6229920"/>
                </a:lnTo>
                <a:lnTo>
                  <a:pt x="2890683" y="6229922"/>
                </a:lnTo>
                <a:lnTo>
                  <a:pt x="2883592" y="6229922"/>
                </a:lnTo>
                <a:lnTo>
                  <a:pt x="2260602" y="7475903"/>
                </a:lnTo>
                <a:lnTo>
                  <a:pt x="622992" y="7475903"/>
                </a:lnTo>
                <a:lnTo>
                  <a:pt x="0" y="6229920"/>
                </a:lnTo>
                <a:lnTo>
                  <a:pt x="622992" y="4983936"/>
                </a:lnTo>
                <a:lnTo>
                  <a:pt x="0" y="3737955"/>
                </a:lnTo>
                <a:close/>
                <a:moveTo>
                  <a:pt x="5151284" y="2491970"/>
                </a:moveTo>
                <a:lnTo>
                  <a:pt x="6781800" y="2491970"/>
                </a:lnTo>
                <a:lnTo>
                  <a:pt x="7404792" y="3737953"/>
                </a:lnTo>
                <a:lnTo>
                  <a:pt x="7411884" y="3737953"/>
                </a:lnTo>
                <a:lnTo>
                  <a:pt x="7411884" y="3737954"/>
                </a:lnTo>
                <a:lnTo>
                  <a:pt x="7404792" y="3737954"/>
                </a:lnTo>
                <a:lnTo>
                  <a:pt x="6781800" y="4983936"/>
                </a:lnTo>
                <a:lnTo>
                  <a:pt x="6781800" y="4983937"/>
                </a:lnTo>
                <a:lnTo>
                  <a:pt x="7404792" y="6229920"/>
                </a:lnTo>
                <a:lnTo>
                  <a:pt x="7411884" y="6229920"/>
                </a:lnTo>
                <a:lnTo>
                  <a:pt x="7411882" y="6229922"/>
                </a:lnTo>
                <a:lnTo>
                  <a:pt x="7404792" y="6229922"/>
                </a:lnTo>
                <a:lnTo>
                  <a:pt x="6781802" y="7475903"/>
                </a:lnTo>
                <a:lnTo>
                  <a:pt x="5151282" y="7475903"/>
                </a:lnTo>
                <a:lnTo>
                  <a:pt x="4528292" y="6229922"/>
                </a:lnTo>
                <a:lnTo>
                  <a:pt x="4521202" y="6229922"/>
                </a:lnTo>
                <a:lnTo>
                  <a:pt x="4521200" y="6229920"/>
                </a:lnTo>
                <a:lnTo>
                  <a:pt x="4528292" y="6229920"/>
                </a:lnTo>
                <a:lnTo>
                  <a:pt x="5151284" y="4983937"/>
                </a:lnTo>
                <a:lnTo>
                  <a:pt x="5151284" y="4983936"/>
                </a:lnTo>
                <a:lnTo>
                  <a:pt x="4528292" y="3737955"/>
                </a:lnTo>
                <a:lnTo>
                  <a:pt x="4521200" y="3737955"/>
                </a:lnTo>
                <a:lnTo>
                  <a:pt x="4521200" y="3737954"/>
                </a:lnTo>
                <a:lnTo>
                  <a:pt x="4528292" y="3737954"/>
                </a:lnTo>
                <a:lnTo>
                  <a:pt x="5151284" y="2491970"/>
                </a:lnTo>
                <a:close/>
                <a:moveTo>
                  <a:pt x="9672484" y="2491969"/>
                </a:moveTo>
                <a:lnTo>
                  <a:pt x="11310092" y="2491969"/>
                </a:lnTo>
                <a:lnTo>
                  <a:pt x="11933084" y="3737953"/>
                </a:lnTo>
                <a:lnTo>
                  <a:pt x="11310092" y="4983936"/>
                </a:lnTo>
                <a:lnTo>
                  <a:pt x="9672484" y="4983936"/>
                </a:lnTo>
                <a:lnTo>
                  <a:pt x="9049492" y="3737954"/>
                </a:lnTo>
                <a:lnTo>
                  <a:pt x="9042400" y="3737954"/>
                </a:lnTo>
                <a:lnTo>
                  <a:pt x="9042400" y="3737953"/>
                </a:lnTo>
                <a:lnTo>
                  <a:pt x="9042400" y="3737953"/>
                </a:lnTo>
                <a:lnTo>
                  <a:pt x="9049492" y="3737953"/>
                </a:lnTo>
                <a:lnTo>
                  <a:pt x="9672484" y="2491969"/>
                </a:lnTo>
                <a:close/>
                <a:moveTo>
                  <a:pt x="2890684" y="1245986"/>
                </a:moveTo>
                <a:lnTo>
                  <a:pt x="4521200" y="1245986"/>
                </a:lnTo>
                <a:lnTo>
                  <a:pt x="5144192" y="2491968"/>
                </a:lnTo>
                <a:lnTo>
                  <a:pt x="5151284" y="2491968"/>
                </a:lnTo>
                <a:lnTo>
                  <a:pt x="5151284" y="2491970"/>
                </a:lnTo>
                <a:lnTo>
                  <a:pt x="5144192" y="2491970"/>
                </a:lnTo>
                <a:lnTo>
                  <a:pt x="4521200" y="3737954"/>
                </a:lnTo>
                <a:lnTo>
                  <a:pt x="2890683" y="3737954"/>
                </a:lnTo>
                <a:lnTo>
                  <a:pt x="2267692" y="2491970"/>
                </a:lnTo>
                <a:lnTo>
                  <a:pt x="2260600" y="2491970"/>
                </a:lnTo>
                <a:lnTo>
                  <a:pt x="2260600" y="2491970"/>
                </a:lnTo>
                <a:lnTo>
                  <a:pt x="2260601" y="2491968"/>
                </a:lnTo>
                <a:lnTo>
                  <a:pt x="2267692" y="2491968"/>
                </a:lnTo>
                <a:close/>
                <a:moveTo>
                  <a:pt x="7411884" y="1245985"/>
                </a:moveTo>
                <a:lnTo>
                  <a:pt x="9042400" y="1245985"/>
                </a:lnTo>
                <a:lnTo>
                  <a:pt x="9665392" y="2491967"/>
                </a:lnTo>
                <a:lnTo>
                  <a:pt x="9672482" y="2491967"/>
                </a:lnTo>
                <a:lnTo>
                  <a:pt x="9672484" y="2491969"/>
                </a:lnTo>
                <a:lnTo>
                  <a:pt x="9665392" y="2491969"/>
                </a:lnTo>
                <a:lnTo>
                  <a:pt x="9042400" y="3737953"/>
                </a:lnTo>
                <a:lnTo>
                  <a:pt x="7411884" y="3737953"/>
                </a:lnTo>
                <a:lnTo>
                  <a:pt x="6788892" y="2491970"/>
                </a:lnTo>
                <a:lnTo>
                  <a:pt x="6781800" y="2491970"/>
                </a:lnTo>
                <a:lnTo>
                  <a:pt x="6781800" y="2491969"/>
                </a:lnTo>
                <a:lnTo>
                  <a:pt x="6781800" y="2491968"/>
                </a:lnTo>
                <a:lnTo>
                  <a:pt x="6788892" y="2491968"/>
                </a:lnTo>
                <a:close/>
                <a:moveTo>
                  <a:pt x="622992" y="1"/>
                </a:moveTo>
                <a:lnTo>
                  <a:pt x="2267692" y="1"/>
                </a:lnTo>
                <a:lnTo>
                  <a:pt x="2890684" y="1245985"/>
                </a:lnTo>
                <a:lnTo>
                  <a:pt x="2890684" y="1245986"/>
                </a:lnTo>
                <a:lnTo>
                  <a:pt x="2883592" y="1245986"/>
                </a:lnTo>
                <a:lnTo>
                  <a:pt x="2260601" y="2491968"/>
                </a:lnTo>
                <a:lnTo>
                  <a:pt x="622992" y="2491968"/>
                </a:lnTo>
                <a:lnTo>
                  <a:pt x="0" y="1245985"/>
                </a:lnTo>
                <a:close/>
                <a:moveTo>
                  <a:pt x="5144192" y="1"/>
                </a:moveTo>
                <a:lnTo>
                  <a:pt x="6788892" y="1"/>
                </a:lnTo>
                <a:lnTo>
                  <a:pt x="7411884" y="1245985"/>
                </a:lnTo>
                <a:lnTo>
                  <a:pt x="7411884" y="1245985"/>
                </a:lnTo>
                <a:lnTo>
                  <a:pt x="7404792" y="1245985"/>
                </a:lnTo>
                <a:lnTo>
                  <a:pt x="6781800" y="2491968"/>
                </a:lnTo>
                <a:lnTo>
                  <a:pt x="5151284" y="2491968"/>
                </a:lnTo>
                <a:lnTo>
                  <a:pt x="4528292" y="1245986"/>
                </a:lnTo>
                <a:lnTo>
                  <a:pt x="4521200" y="1245986"/>
                </a:lnTo>
                <a:lnTo>
                  <a:pt x="4521200" y="1245985"/>
                </a:lnTo>
                <a:close/>
                <a:moveTo>
                  <a:pt x="9665392" y="0"/>
                </a:moveTo>
                <a:lnTo>
                  <a:pt x="11310092" y="0"/>
                </a:lnTo>
                <a:lnTo>
                  <a:pt x="11933084" y="1245984"/>
                </a:lnTo>
                <a:lnTo>
                  <a:pt x="11310092" y="2491967"/>
                </a:lnTo>
                <a:lnTo>
                  <a:pt x="9672482" y="2491967"/>
                </a:lnTo>
                <a:lnTo>
                  <a:pt x="9049492" y="1245985"/>
                </a:lnTo>
                <a:lnTo>
                  <a:pt x="9042400" y="1245985"/>
                </a:lnTo>
                <a:lnTo>
                  <a:pt x="9042400" y="1245984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C67DF7A-4EB8-8DC8-88B2-E209DC9A4730}"/>
              </a:ext>
            </a:extLst>
          </p:cNvPr>
          <p:cNvSpPr/>
          <p:nvPr/>
        </p:nvSpPr>
        <p:spPr>
          <a:xfrm>
            <a:off x="6781800" y="7529079"/>
            <a:ext cx="5151284" cy="9981709"/>
          </a:xfrm>
          <a:custGeom>
            <a:avLst/>
            <a:gdLst>
              <a:gd name="connsiteX0" fmla="*/ 2883592 w 5151284"/>
              <a:gd name="connsiteY0" fmla="*/ 7489742 h 9981709"/>
              <a:gd name="connsiteX1" fmla="*/ 4528292 w 5151284"/>
              <a:gd name="connsiteY1" fmla="*/ 7489742 h 9981709"/>
              <a:gd name="connsiteX2" fmla="*/ 5151284 w 5151284"/>
              <a:gd name="connsiteY2" fmla="*/ 8735726 h 9981709"/>
              <a:gd name="connsiteX3" fmla="*/ 4528292 w 5151284"/>
              <a:gd name="connsiteY3" fmla="*/ 9981709 h 9981709"/>
              <a:gd name="connsiteX4" fmla="*/ 2883592 w 5151284"/>
              <a:gd name="connsiteY4" fmla="*/ 9981709 h 9981709"/>
              <a:gd name="connsiteX5" fmla="*/ 2260600 w 5151284"/>
              <a:gd name="connsiteY5" fmla="*/ 8735726 h 9981709"/>
              <a:gd name="connsiteX6" fmla="*/ 2890684 w 5151284"/>
              <a:gd name="connsiteY6" fmla="*/ 2491969 h 9981709"/>
              <a:gd name="connsiteX7" fmla="*/ 4528292 w 5151284"/>
              <a:gd name="connsiteY7" fmla="*/ 2491969 h 9981709"/>
              <a:gd name="connsiteX8" fmla="*/ 5151284 w 5151284"/>
              <a:gd name="connsiteY8" fmla="*/ 3737953 h 9981709"/>
              <a:gd name="connsiteX9" fmla="*/ 4528292 w 5151284"/>
              <a:gd name="connsiteY9" fmla="*/ 4983936 h 9981709"/>
              <a:gd name="connsiteX10" fmla="*/ 2883592 w 5151284"/>
              <a:gd name="connsiteY10" fmla="*/ 4983936 h 9981709"/>
              <a:gd name="connsiteX11" fmla="*/ 2260600 w 5151284"/>
              <a:gd name="connsiteY11" fmla="*/ 3737954 h 9981709"/>
              <a:gd name="connsiteX12" fmla="*/ 2267692 w 5151284"/>
              <a:gd name="connsiteY12" fmla="*/ 3737954 h 9981709"/>
              <a:gd name="connsiteX13" fmla="*/ 2890684 w 5151284"/>
              <a:gd name="connsiteY13" fmla="*/ 2491971 h 9981709"/>
              <a:gd name="connsiteX14" fmla="*/ 622992 w 5151284"/>
              <a:gd name="connsiteY14" fmla="*/ 1245987 h 9981709"/>
              <a:gd name="connsiteX15" fmla="*/ 2260602 w 5151284"/>
              <a:gd name="connsiteY15" fmla="*/ 1245987 h 9981709"/>
              <a:gd name="connsiteX16" fmla="*/ 2883592 w 5151284"/>
              <a:gd name="connsiteY16" fmla="*/ 2491967 h 9981709"/>
              <a:gd name="connsiteX17" fmla="*/ 2890684 w 5151284"/>
              <a:gd name="connsiteY17" fmla="*/ 2491967 h 9981709"/>
              <a:gd name="connsiteX18" fmla="*/ 2890684 w 5151284"/>
              <a:gd name="connsiteY18" fmla="*/ 2491969 h 9981709"/>
              <a:gd name="connsiteX19" fmla="*/ 2883592 w 5151284"/>
              <a:gd name="connsiteY19" fmla="*/ 2491969 h 9981709"/>
              <a:gd name="connsiteX20" fmla="*/ 2260600 w 5151284"/>
              <a:gd name="connsiteY20" fmla="*/ 3737953 h 9981709"/>
              <a:gd name="connsiteX21" fmla="*/ 2260600 w 5151284"/>
              <a:gd name="connsiteY21" fmla="*/ 3737954 h 9981709"/>
              <a:gd name="connsiteX22" fmla="*/ 622992 w 5151284"/>
              <a:gd name="connsiteY22" fmla="*/ 3737954 h 9981709"/>
              <a:gd name="connsiteX23" fmla="*/ 0 w 5151284"/>
              <a:gd name="connsiteY23" fmla="*/ 2491971 h 9981709"/>
              <a:gd name="connsiteX24" fmla="*/ 2883592 w 5151284"/>
              <a:gd name="connsiteY24" fmla="*/ 0 h 9981709"/>
              <a:gd name="connsiteX25" fmla="*/ 4528292 w 5151284"/>
              <a:gd name="connsiteY25" fmla="*/ 0 h 9981709"/>
              <a:gd name="connsiteX26" fmla="*/ 5151284 w 5151284"/>
              <a:gd name="connsiteY26" fmla="*/ 1245984 h 9981709"/>
              <a:gd name="connsiteX27" fmla="*/ 4528292 w 5151284"/>
              <a:gd name="connsiteY27" fmla="*/ 2491967 h 9981709"/>
              <a:gd name="connsiteX28" fmla="*/ 2890684 w 5151284"/>
              <a:gd name="connsiteY28" fmla="*/ 2491967 h 9981709"/>
              <a:gd name="connsiteX29" fmla="*/ 2267692 w 5151284"/>
              <a:gd name="connsiteY29" fmla="*/ 1245987 h 9981709"/>
              <a:gd name="connsiteX30" fmla="*/ 2260602 w 5151284"/>
              <a:gd name="connsiteY30" fmla="*/ 1245987 h 9981709"/>
              <a:gd name="connsiteX31" fmla="*/ 2260600 w 5151284"/>
              <a:gd name="connsiteY31" fmla="*/ 1245984 h 998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51284" h="9981709">
                <a:moveTo>
                  <a:pt x="2883592" y="7489742"/>
                </a:moveTo>
                <a:lnTo>
                  <a:pt x="4528292" y="7489742"/>
                </a:lnTo>
                <a:lnTo>
                  <a:pt x="5151284" y="8735726"/>
                </a:lnTo>
                <a:lnTo>
                  <a:pt x="4528292" y="9981709"/>
                </a:lnTo>
                <a:lnTo>
                  <a:pt x="2883592" y="9981709"/>
                </a:lnTo>
                <a:lnTo>
                  <a:pt x="2260600" y="8735726"/>
                </a:lnTo>
                <a:close/>
                <a:moveTo>
                  <a:pt x="2890684" y="2491969"/>
                </a:moveTo>
                <a:lnTo>
                  <a:pt x="4528292" y="2491969"/>
                </a:lnTo>
                <a:lnTo>
                  <a:pt x="5151284" y="3737953"/>
                </a:lnTo>
                <a:lnTo>
                  <a:pt x="4528292" y="4983936"/>
                </a:lnTo>
                <a:lnTo>
                  <a:pt x="2883592" y="4983936"/>
                </a:lnTo>
                <a:lnTo>
                  <a:pt x="2260600" y="3737954"/>
                </a:lnTo>
                <a:lnTo>
                  <a:pt x="2267692" y="3737954"/>
                </a:lnTo>
                <a:lnTo>
                  <a:pt x="2890684" y="2491971"/>
                </a:lnTo>
                <a:close/>
                <a:moveTo>
                  <a:pt x="622992" y="1245987"/>
                </a:moveTo>
                <a:lnTo>
                  <a:pt x="2260602" y="1245987"/>
                </a:lnTo>
                <a:lnTo>
                  <a:pt x="2883592" y="2491967"/>
                </a:lnTo>
                <a:lnTo>
                  <a:pt x="2890684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0" y="3737953"/>
                </a:lnTo>
                <a:lnTo>
                  <a:pt x="2260600" y="3737954"/>
                </a:lnTo>
                <a:lnTo>
                  <a:pt x="622992" y="3737954"/>
                </a:lnTo>
                <a:lnTo>
                  <a:pt x="0" y="2491971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4528292" y="2491967"/>
                </a:lnTo>
                <a:lnTo>
                  <a:pt x="2890684" y="2491967"/>
                </a:lnTo>
                <a:lnTo>
                  <a:pt x="2267692" y="1245987"/>
                </a:lnTo>
                <a:lnTo>
                  <a:pt x="2260602" y="1245987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6" name="Freeform: Shape 5" descr="Programming data on computer monitor">
            <a:extLst>
              <a:ext uri="{FF2B5EF4-FFF2-40B4-BE49-F238E27FC236}">
                <a16:creationId xmlns:a16="http://schemas.microsoft.com/office/drawing/2014/main" id="{C5C7A90B-3C3D-9BAB-F1BE-65A071F7E3DF}"/>
              </a:ext>
            </a:extLst>
          </p:cNvPr>
          <p:cNvSpPr/>
          <p:nvPr/>
        </p:nvSpPr>
        <p:spPr>
          <a:xfrm>
            <a:off x="0" y="7542917"/>
            <a:ext cx="7411884" cy="9954033"/>
          </a:xfrm>
          <a:custGeom>
            <a:avLst/>
            <a:gdLst>
              <a:gd name="connsiteX0" fmla="*/ 622992 w 7411884"/>
              <a:gd name="connsiteY0" fmla="*/ 7462066 h 9954033"/>
              <a:gd name="connsiteX1" fmla="*/ 2267692 w 7411884"/>
              <a:gd name="connsiteY1" fmla="*/ 7462066 h 9954033"/>
              <a:gd name="connsiteX2" fmla="*/ 2890684 w 7411884"/>
              <a:gd name="connsiteY2" fmla="*/ 8708050 h 9954033"/>
              <a:gd name="connsiteX3" fmla="*/ 2267692 w 7411884"/>
              <a:gd name="connsiteY3" fmla="*/ 9954033 h 9954033"/>
              <a:gd name="connsiteX4" fmla="*/ 622992 w 7411884"/>
              <a:gd name="connsiteY4" fmla="*/ 9954033 h 9954033"/>
              <a:gd name="connsiteX5" fmla="*/ 0 w 7411884"/>
              <a:gd name="connsiteY5" fmla="*/ 8708050 h 9954033"/>
              <a:gd name="connsiteX6" fmla="*/ 619533 w 7411884"/>
              <a:gd name="connsiteY6" fmla="*/ 2485048 h 9954033"/>
              <a:gd name="connsiteX7" fmla="*/ 622992 w 7411884"/>
              <a:gd name="connsiteY7" fmla="*/ 2491967 h 9954033"/>
              <a:gd name="connsiteX8" fmla="*/ 2267520 w 7411884"/>
              <a:gd name="connsiteY8" fmla="*/ 2491967 h 9954033"/>
              <a:gd name="connsiteX9" fmla="*/ 2260600 w 7411884"/>
              <a:gd name="connsiteY9" fmla="*/ 2505806 h 9954033"/>
              <a:gd name="connsiteX10" fmla="*/ 2880219 w 7411884"/>
              <a:gd name="connsiteY10" fmla="*/ 3745043 h 9954033"/>
              <a:gd name="connsiteX11" fmla="*/ 2267692 w 7411884"/>
              <a:gd name="connsiteY11" fmla="*/ 4970096 h 9954033"/>
              <a:gd name="connsiteX12" fmla="*/ 622992 w 7411884"/>
              <a:gd name="connsiteY12" fmla="*/ 4970096 h 9954033"/>
              <a:gd name="connsiteX13" fmla="*/ 0 w 7411884"/>
              <a:gd name="connsiteY13" fmla="*/ 3724113 h 9954033"/>
              <a:gd name="connsiteX14" fmla="*/ 2271066 w 7411884"/>
              <a:gd name="connsiteY14" fmla="*/ 2484876 h 9954033"/>
              <a:gd name="connsiteX15" fmla="*/ 2271152 w 7411884"/>
              <a:gd name="connsiteY15" fmla="*/ 2485048 h 9954033"/>
              <a:gd name="connsiteX16" fmla="*/ 2267692 w 7411884"/>
              <a:gd name="connsiteY16" fmla="*/ 2491967 h 9954033"/>
              <a:gd name="connsiteX17" fmla="*/ 2267520 w 7411884"/>
              <a:gd name="connsiteY17" fmla="*/ 2491967 h 9954033"/>
              <a:gd name="connsiteX18" fmla="*/ 2883765 w 7411884"/>
              <a:gd name="connsiteY18" fmla="*/ 1259822 h 9954033"/>
              <a:gd name="connsiteX19" fmla="*/ 4528119 w 7411884"/>
              <a:gd name="connsiteY19" fmla="*/ 1259822 h 9954033"/>
              <a:gd name="connsiteX20" fmla="*/ 5144192 w 7411884"/>
              <a:gd name="connsiteY20" fmla="*/ 2491967 h 9954033"/>
              <a:gd name="connsiteX21" fmla="*/ 5144365 w 7411884"/>
              <a:gd name="connsiteY21" fmla="*/ 2491967 h 9954033"/>
              <a:gd name="connsiteX22" fmla="*/ 5151284 w 7411884"/>
              <a:gd name="connsiteY22" fmla="*/ 2505806 h 9954033"/>
              <a:gd name="connsiteX23" fmla="*/ 4528292 w 7411884"/>
              <a:gd name="connsiteY23" fmla="*/ 3751789 h 9954033"/>
              <a:gd name="connsiteX24" fmla="*/ 2883592 w 7411884"/>
              <a:gd name="connsiteY24" fmla="*/ 3751789 h 9954033"/>
              <a:gd name="connsiteX25" fmla="*/ 2880219 w 7411884"/>
              <a:gd name="connsiteY25" fmla="*/ 3745043 h 9954033"/>
              <a:gd name="connsiteX26" fmla="*/ 2890684 w 7411884"/>
              <a:gd name="connsiteY26" fmla="*/ 3724113 h 9954033"/>
              <a:gd name="connsiteX27" fmla="*/ 2271152 w 7411884"/>
              <a:gd name="connsiteY27" fmla="*/ 2485048 h 9954033"/>
              <a:gd name="connsiteX28" fmla="*/ 5144192 w 7411884"/>
              <a:gd name="connsiteY28" fmla="*/ 0 h 9954033"/>
              <a:gd name="connsiteX29" fmla="*/ 6788892 w 7411884"/>
              <a:gd name="connsiteY29" fmla="*/ 0 h 9954033"/>
              <a:gd name="connsiteX30" fmla="*/ 7411884 w 7411884"/>
              <a:gd name="connsiteY30" fmla="*/ 1245984 h 9954033"/>
              <a:gd name="connsiteX31" fmla="*/ 6788892 w 7411884"/>
              <a:gd name="connsiteY31" fmla="*/ 2491967 h 9954033"/>
              <a:gd name="connsiteX32" fmla="*/ 5144365 w 7411884"/>
              <a:gd name="connsiteY32" fmla="*/ 2491967 h 9954033"/>
              <a:gd name="connsiteX33" fmla="*/ 4528292 w 7411884"/>
              <a:gd name="connsiteY33" fmla="*/ 1259822 h 9954033"/>
              <a:gd name="connsiteX34" fmla="*/ 4528119 w 7411884"/>
              <a:gd name="connsiteY34" fmla="*/ 1259822 h 9954033"/>
              <a:gd name="connsiteX35" fmla="*/ 4521200 w 7411884"/>
              <a:gd name="connsiteY35" fmla="*/ 1245984 h 9954033"/>
              <a:gd name="connsiteX36" fmla="*/ 622992 w 7411884"/>
              <a:gd name="connsiteY36" fmla="*/ 0 h 9954033"/>
              <a:gd name="connsiteX37" fmla="*/ 2267692 w 7411884"/>
              <a:gd name="connsiteY37" fmla="*/ 0 h 9954033"/>
              <a:gd name="connsiteX38" fmla="*/ 2890684 w 7411884"/>
              <a:gd name="connsiteY38" fmla="*/ 1245984 h 9954033"/>
              <a:gd name="connsiteX39" fmla="*/ 2883765 w 7411884"/>
              <a:gd name="connsiteY39" fmla="*/ 1259822 h 9954033"/>
              <a:gd name="connsiteX40" fmla="*/ 2883592 w 7411884"/>
              <a:gd name="connsiteY40" fmla="*/ 1259822 h 9954033"/>
              <a:gd name="connsiteX41" fmla="*/ 2271066 w 7411884"/>
              <a:gd name="connsiteY41" fmla="*/ 2484876 h 9954033"/>
              <a:gd name="connsiteX42" fmla="*/ 2267692 w 7411884"/>
              <a:gd name="connsiteY42" fmla="*/ 2478129 h 9954033"/>
              <a:gd name="connsiteX43" fmla="*/ 622992 w 7411884"/>
              <a:gd name="connsiteY43" fmla="*/ 2478129 h 9954033"/>
              <a:gd name="connsiteX44" fmla="*/ 619533 w 7411884"/>
              <a:gd name="connsiteY44" fmla="*/ 2485048 h 9954033"/>
              <a:gd name="connsiteX45" fmla="*/ 0 w 7411884"/>
              <a:gd name="connsiteY45" fmla="*/ 1245984 h 99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411884" h="9954033">
                <a:moveTo>
                  <a:pt x="622992" y="7462066"/>
                </a:moveTo>
                <a:lnTo>
                  <a:pt x="2267692" y="7462066"/>
                </a:lnTo>
                <a:lnTo>
                  <a:pt x="2890684" y="8708050"/>
                </a:lnTo>
                <a:lnTo>
                  <a:pt x="2267692" y="9954033"/>
                </a:lnTo>
                <a:lnTo>
                  <a:pt x="622992" y="9954033"/>
                </a:lnTo>
                <a:lnTo>
                  <a:pt x="0" y="8708050"/>
                </a:lnTo>
                <a:close/>
                <a:moveTo>
                  <a:pt x="619533" y="2485048"/>
                </a:moveTo>
                <a:lnTo>
                  <a:pt x="622992" y="2491967"/>
                </a:lnTo>
                <a:lnTo>
                  <a:pt x="2267520" y="2491967"/>
                </a:lnTo>
                <a:lnTo>
                  <a:pt x="2260600" y="2505806"/>
                </a:lnTo>
                <a:lnTo>
                  <a:pt x="2880219" y="3745043"/>
                </a:lnTo>
                <a:lnTo>
                  <a:pt x="2267692" y="4970096"/>
                </a:lnTo>
                <a:lnTo>
                  <a:pt x="622992" y="4970096"/>
                </a:lnTo>
                <a:lnTo>
                  <a:pt x="0" y="3724113"/>
                </a:lnTo>
                <a:close/>
                <a:moveTo>
                  <a:pt x="2271066" y="2484876"/>
                </a:moveTo>
                <a:lnTo>
                  <a:pt x="2271152" y="2485048"/>
                </a:lnTo>
                <a:lnTo>
                  <a:pt x="2267692" y="2491967"/>
                </a:lnTo>
                <a:lnTo>
                  <a:pt x="2267520" y="2491967"/>
                </a:lnTo>
                <a:close/>
                <a:moveTo>
                  <a:pt x="2883765" y="1259822"/>
                </a:moveTo>
                <a:lnTo>
                  <a:pt x="4528119" y="1259822"/>
                </a:lnTo>
                <a:lnTo>
                  <a:pt x="5144192" y="2491967"/>
                </a:lnTo>
                <a:lnTo>
                  <a:pt x="5144365" y="2491967"/>
                </a:lnTo>
                <a:lnTo>
                  <a:pt x="5151284" y="2505806"/>
                </a:lnTo>
                <a:lnTo>
                  <a:pt x="4528292" y="3751789"/>
                </a:lnTo>
                <a:lnTo>
                  <a:pt x="2883592" y="3751789"/>
                </a:lnTo>
                <a:lnTo>
                  <a:pt x="2880219" y="3745043"/>
                </a:lnTo>
                <a:lnTo>
                  <a:pt x="2890684" y="3724113"/>
                </a:lnTo>
                <a:lnTo>
                  <a:pt x="2271152" y="2485048"/>
                </a:lnTo>
                <a:close/>
                <a:moveTo>
                  <a:pt x="5144192" y="0"/>
                </a:moveTo>
                <a:lnTo>
                  <a:pt x="6788892" y="0"/>
                </a:lnTo>
                <a:lnTo>
                  <a:pt x="7411884" y="1245984"/>
                </a:lnTo>
                <a:lnTo>
                  <a:pt x="6788892" y="2491967"/>
                </a:lnTo>
                <a:lnTo>
                  <a:pt x="5144365" y="2491967"/>
                </a:lnTo>
                <a:lnTo>
                  <a:pt x="4528292" y="1259822"/>
                </a:lnTo>
                <a:lnTo>
                  <a:pt x="4528119" y="1259822"/>
                </a:lnTo>
                <a:lnTo>
                  <a:pt x="4521200" y="1245984"/>
                </a:lnTo>
                <a:close/>
                <a:moveTo>
                  <a:pt x="622992" y="0"/>
                </a:moveTo>
                <a:lnTo>
                  <a:pt x="2267692" y="0"/>
                </a:lnTo>
                <a:lnTo>
                  <a:pt x="2890684" y="1245984"/>
                </a:lnTo>
                <a:lnTo>
                  <a:pt x="2883765" y="1259822"/>
                </a:lnTo>
                <a:lnTo>
                  <a:pt x="2883592" y="1259822"/>
                </a:lnTo>
                <a:lnTo>
                  <a:pt x="2271066" y="2484876"/>
                </a:lnTo>
                <a:lnTo>
                  <a:pt x="2267692" y="2478129"/>
                </a:lnTo>
                <a:lnTo>
                  <a:pt x="622992" y="2478129"/>
                </a:lnTo>
                <a:lnTo>
                  <a:pt x="619533" y="2485048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264CA1ED-3164-1810-2582-7C208DA6856F}"/>
              </a:ext>
            </a:extLst>
          </p:cNvPr>
          <p:cNvSpPr/>
          <p:nvPr/>
        </p:nvSpPr>
        <p:spPr>
          <a:xfrm>
            <a:off x="18720059" y="4354014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454CA-A26F-3B3E-09E9-D75D6CDD051B}"/>
              </a:ext>
            </a:extLst>
          </p:cNvPr>
          <p:cNvSpPr txBox="1"/>
          <p:nvPr/>
        </p:nvSpPr>
        <p:spPr>
          <a:xfrm>
            <a:off x="889000" y="2354945"/>
            <a:ext cx="10875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latin typeface="Montserrat Black" pitchFamily="2" charset="-18"/>
              </a:rPr>
              <a:t>Exchange and </a:t>
            </a:r>
            <a:r>
              <a:rPr lang="pl-PL" sz="2800" dirty="0" err="1">
                <a:latin typeface="Montserrat Black" pitchFamily="2" charset="-18"/>
              </a:rPr>
              <a:t>Expression</a:t>
            </a:r>
            <a:r>
              <a:rPr lang="pl-PL" sz="2800" dirty="0">
                <a:latin typeface="Montserrat Black" pitchFamily="2" charset="-18"/>
              </a:rPr>
              <a:t> of</a:t>
            </a:r>
            <a:r>
              <a:rPr lang="en-US" sz="2800" dirty="0">
                <a:latin typeface="Montserrat Black" pitchFamily="2" charset="-18"/>
              </a:rPr>
              <a:t> </a:t>
            </a:r>
            <a:r>
              <a:rPr lang="pl-PL" sz="2800" dirty="0">
                <a:latin typeface="Montserrat Black" pitchFamily="2" charset="-18"/>
              </a:rPr>
              <a:t>I</a:t>
            </a:r>
            <a:r>
              <a:rPr lang="en-US" sz="2800" dirty="0" err="1">
                <a:latin typeface="Montserrat Black" pitchFamily="2" charset="-18"/>
              </a:rPr>
              <a:t>nformation</a:t>
            </a:r>
            <a:r>
              <a:rPr lang="pl-PL" sz="2800" dirty="0">
                <a:latin typeface="Montserrat Black" pitchFamily="2" charset="-18"/>
              </a:rPr>
              <a:t>,</a:t>
            </a:r>
            <a:r>
              <a:rPr lang="en-US" sz="2800" dirty="0">
                <a:latin typeface="Montserrat Black" pitchFamily="2" charset="-18"/>
              </a:rPr>
              <a:t> </a:t>
            </a:r>
            <a:br>
              <a:rPr lang="pl-PL" sz="2800" dirty="0">
                <a:latin typeface="Montserrat Black" pitchFamily="2" charset="-18"/>
              </a:rPr>
            </a:br>
            <a:r>
              <a:rPr lang="pl-PL" sz="2800" dirty="0">
                <a:latin typeface="Montserrat Black" pitchFamily="2" charset="-18"/>
              </a:rPr>
              <a:t>T</a:t>
            </a:r>
            <a:r>
              <a:rPr lang="en-US" sz="2800" dirty="0" err="1">
                <a:latin typeface="Montserrat Black" pitchFamily="2" charset="-18"/>
              </a:rPr>
              <a:t>houghts</a:t>
            </a:r>
            <a:r>
              <a:rPr lang="en-US" sz="2800" dirty="0">
                <a:latin typeface="Montserrat Black" pitchFamily="2" charset="-18"/>
              </a:rPr>
              <a:t> or </a:t>
            </a:r>
            <a:r>
              <a:rPr lang="pl-PL" sz="2800" dirty="0">
                <a:latin typeface="Montserrat Black" pitchFamily="2" charset="-18"/>
              </a:rPr>
              <a:t>E</a:t>
            </a:r>
            <a:r>
              <a:rPr lang="en-US" sz="2800" dirty="0">
                <a:latin typeface="Montserrat Black" pitchFamily="2" charset="-18"/>
              </a:rPr>
              <a:t>motions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9" name="Hexagon 8" descr="Red lips">
            <a:extLst>
              <a:ext uri="{FF2B5EF4-FFF2-40B4-BE49-F238E27FC236}">
                <a16:creationId xmlns:a16="http://schemas.microsoft.com/office/drawing/2014/main" id="{AC666C1C-4F44-A25C-9301-6E91AB91CF2B}"/>
              </a:ext>
            </a:extLst>
          </p:cNvPr>
          <p:cNvSpPr/>
          <p:nvPr/>
        </p:nvSpPr>
        <p:spPr>
          <a:xfrm>
            <a:off x="889000" y="4084901"/>
            <a:ext cx="2890684" cy="2491969"/>
          </a:xfrm>
          <a:prstGeom prst="hexagon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D09C73C-8A83-3C5C-4B66-7B33F9B84720}"/>
              </a:ext>
            </a:extLst>
          </p:cNvPr>
          <p:cNvSpPr/>
          <p:nvPr/>
        </p:nvSpPr>
        <p:spPr>
          <a:xfrm>
            <a:off x="8153400" y="4084901"/>
            <a:ext cx="2890684" cy="2491969"/>
          </a:xfrm>
          <a:prstGeom prst="hexagon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0932070-0B28-274A-0E55-E3626F3ED0EA}"/>
              </a:ext>
            </a:extLst>
          </p:cNvPr>
          <p:cNvSpPr/>
          <p:nvPr/>
        </p:nvSpPr>
        <p:spPr>
          <a:xfrm>
            <a:off x="4521200" y="4084901"/>
            <a:ext cx="2890684" cy="2491969"/>
          </a:xfrm>
          <a:prstGeom prst="hexagon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rcRect/>
            <a:stretch>
              <a:fillRect l="969" t="-12380" r="969" b="-1238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438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EEB05B-8AD0-54D5-BE97-D36E42D384AF}"/>
              </a:ext>
            </a:extLst>
          </p:cNvPr>
          <p:cNvSpPr/>
          <p:nvPr/>
        </p:nvSpPr>
        <p:spPr>
          <a:xfrm>
            <a:off x="6900757" y="-2293347"/>
            <a:ext cx="5151284" cy="9981709"/>
          </a:xfrm>
          <a:custGeom>
            <a:avLst/>
            <a:gdLst>
              <a:gd name="connsiteX0" fmla="*/ 2883592 w 5151284"/>
              <a:gd name="connsiteY0" fmla="*/ 7489742 h 9981709"/>
              <a:gd name="connsiteX1" fmla="*/ 4528292 w 5151284"/>
              <a:gd name="connsiteY1" fmla="*/ 7489742 h 9981709"/>
              <a:gd name="connsiteX2" fmla="*/ 5151284 w 5151284"/>
              <a:gd name="connsiteY2" fmla="*/ 8735726 h 9981709"/>
              <a:gd name="connsiteX3" fmla="*/ 4528292 w 5151284"/>
              <a:gd name="connsiteY3" fmla="*/ 9981709 h 9981709"/>
              <a:gd name="connsiteX4" fmla="*/ 2883592 w 5151284"/>
              <a:gd name="connsiteY4" fmla="*/ 9981709 h 9981709"/>
              <a:gd name="connsiteX5" fmla="*/ 2260600 w 5151284"/>
              <a:gd name="connsiteY5" fmla="*/ 8735726 h 9981709"/>
              <a:gd name="connsiteX6" fmla="*/ 2890684 w 5151284"/>
              <a:gd name="connsiteY6" fmla="*/ 2491969 h 9981709"/>
              <a:gd name="connsiteX7" fmla="*/ 4528292 w 5151284"/>
              <a:gd name="connsiteY7" fmla="*/ 2491969 h 9981709"/>
              <a:gd name="connsiteX8" fmla="*/ 5151284 w 5151284"/>
              <a:gd name="connsiteY8" fmla="*/ 3737953 h 9981709"/>
              <a:gd name="connsiteX9" fmla="*/ 4528292 w 5151284"/>
              <a:gd name="connsiteY9" fmla="*/ 4983936 h 9981709"/>
              <a:gd name="connsiteX10" fmla="*/ 2883592 w 5151284"/>
              <a:gd name="connsiteY10" fmla="*/ 4983936 h 9981709"/>
              <a:gd name="connsiteX11" fmla="*/ 2260600 w 5151284"/>
              <a:gd name="connsiteY11" fmla="*/ 3737954 h 9981709"/>
              <a:gd name="connsiteX12" fmla="*/ 2267692 w 5151284"/>
              <a:gd name="connsiteY12" fmla="*/ 3737954 h 9981709"/>
              <a:gd name="connsiteX13" fmla="*/ 2890684 w 5151284"/>
              <a:gd name="connsiteY13" fmla="*/ 2491971 h 9981709"/>
              <a:gd name="connsiteX14" fmla="*/ 622992 w 5151284"/>
              <a:gd name="connsiteY14" fmla="*/ 1245987 h 9981709"/>
              <a:gd name="connsiteX15" fmla="*/ 2260602 w 5151284"/>
              <a:gd name="connsiteY15" fmla="*/ 1245987 h 9981709"/>
              <a:gd name="connsiteX16" fmla="*/ 2883592 w 5151284"/>
              <a:gd name="connsiteY16" fmla="*/ 2491967 h 9981709"/>
              <a:gd name="connsiteX17" fmla="*/ 2890684 w 5151284"/>
              <a:gd name="connsiteY17" fmla="*/ 2491967 h 9981709"/>
              <a:gd name="connsiteX18" fmla="*/ 2890684 w 5151284"/>
              <a:gd name="connsiteY18" fmla="*/ 2491969 h 9981709"/>
              <a:gd name="connsiteX19" fmla="*/ 2883592 w 5151284"/>
              <a:gd name="connsiteY19" fmla="*/ 2491969 h 9981709"/>
              <a:gd name="connsiteX20" fmla="*/ 2260600 w 5151284"/>
              <a:gd name="connsiteY20" fmla="*/ 3737953 h 9981709"/>
              <a:gd name="connsiteX21" fmla="*/ 2260600 w 5151284"/>
              <a:gd name="connsiteY21" fmla="*/ 3737954 h 9981709"/>
              <a:gd name="connsiteX22" fmla="*/ 622992 w 5151284"/>
              <a:gd name="connsiteY22" fmla="*/ 3737954 h 9981709"/>
              <a:gd name="connsiteX23" fmla="*/ 0 w 5151284"/>
              <a:gd name="connsiteY23" fmla="*/ 2491971 h 9981709"/>
              <a:gd name="connsiteX24" fmla="*/ 2883592 w 5151284"/>
              <a:gd name="connsiteY24" fmla="*/ 0 h 9981709"/>
              <a:gd name="connsiteX25" fmla="*/ 4528292 w 5151284"/>
              <a:gd name="connsiteY25" fmla="*/ 0 h 9981709"/>
              <a:gd name="connsiteX26" fmla="*/ 5151284 w 5151284"/>
              <a:gd name="connsiteY26" fmla="*/ 1245984 h 9981709"/>
              <a:gd name="connsiteX27" fmla="*/ 4528292 w 5151284"/>
              <a:gd name="connsiteY27" fmla="*/ 2491967 h 9981709"/>
              <a:gd name="connsiteX28" fmla="*/ 2890684 w 5151284"/>
              <a:gd name="connsiteY28" fmla="*/ 2491967 h 9981709"/>
              <a:gd name="connsiteX29" fmla="*/ 2267692 w 5151284"/>
              <a:gd name="connsiteY29" fmla="*/ 1245987 h 9981709"/>
              <a:gd name="connsiteX30" fmla="*/ 2260602 w 5151284"/>
              <a:gd name="connsiteY30" fmla="*/ 1245987 h 9981709"/>
              <a:gd name="connsiteX31" fmla="*/ 2260600 w 5151284"/>
              <a:gd name="connsiteY31" fmla="*/ 1245984 h 998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51284" h="9981709">
                <a:moveTo>
                  <a:pt x="2883592" y="7489742"/>
                </a:moveTo>
                <a:lnTo>
                  <a:pt x="4528292" y="7489742"/>
                </a:lnTo>
                <a:lnTo>
                  <a:pt x="5151284" y="8735726"/>
                </a:lnTo>
                <a:lnTo>
                  <a:pt x="4528292" y="9981709"/>
                </a:lnTo>
                <a:lnTo>
                  <a:pt x="2883592" y="9981709"/>
                </a:lnTo>
                <a:lnTo>
                  <a:pt x="2260600" y="8735726"/>
                </a:lnTo>
                <a:close/>
                <a:moveTo>
                  <a:pt x="2890684" y="2491969"/>
                </a:moveTo>
                <a:lnTo>
                  <a:pt x="4528292" y="2491969"/>
                </a:lnTo>
                <a:lnTo>
                  <a:pt x="5151284" y="3737953"/>
                </a:lnTo>
                <a:lnTo>
                  <a:pt x="4528292" y="4983936"/>
                </a:lnTo>
                <a:lnTo>
                  <a:pt x="2883592" y="4983936"/>
                </a:lnTo>
                <a:lnTo>
                  <a:pt x="2260600" y="3737954"/>
                </a:lnTo>
                <a:lnTo>
                  <a:pt x="2267692" y="3737954"/>
                </a:lnTo>
                <a:lnTo>
                  <a:pt x="2890684" y="2491971"/>
                </a:lnTo>
                <a:close/>
                <a:moveTo>
                  <a:pt x="622992" y="1245987"/>
                </a:moveTo>
                <a:lnTo>
                  <a:pt x="2260602" y="1245987"/>
                </a:lnTo>
                <a:lnTo>
                  <a:pt x="2883592" y="2491967"/>
                </a:lnTo>
                <a:lnTo>
                  <a:pt x="2890684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0" y="3737953"/>
                </a:lnTo>
                <a:lnTo>
                  <a:pt x="2260600" y="3737954"/>
                </a:lnTo>
                <a:lnTo>
                  <a:pt x="622992" y="3737954"/>
                </a:lnTo>
                <a:lnTo>
                  <a:pt x="0" y="2491971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4528292" y="2491967"/>
                </a:lnTo>
                <a:lnTo>
                  <a:pt x="2890684" y="2491967"/>
                </a:lnTo>
                <a:lnTo>
                  <a:pt x="2267692" y="1245987"/>
                </a:lnTo>
                <a:lnTo>
                  <a:pt x="2260602" y="1245987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45" name="Freeform: Shape 44" descr="Programming data on computer monitor">
            <a:extLst>
              <a:ext uri="{FF2B5EF4-FFF2-40B4-BE49-F238E27FC236}">
                <a16:creationId xmlns:a16="http://schemas.microsoft.com/office/drawing/2014/main" id="{F71CFF0A-8F95-6815-A166-A9F74A5736F3}"/>
              </a:ext>
            </a:extLst>
          </p:cNvPr>
          <p:cNvSpPr/>
          <p:nvPr/>
        </p:nvSpPr>
        <p:spPr>
          <a:xfrm>
            <a:off x="118957" y="-2279509"/>
            <a:ext cx="7411884" cy="9954033"/>
          </a:xfrm>
          <a:custGeom>
            <a:avLst/>
            <a:gdLst>
              <a:gd name="connsiteX0" fmla="*/ 622992 w 7411884"/>
              <a:gd name="connsiteY0" fmla="*/ 7462066 h 9954033"/>
              <a:gd name="connsiteX1" fmla="*/ 2267692 w 7411884"/>
              <a:gd name="connsiteY1" fmla="*/ 7462066 h 9954033"/>
              <a:gd name="connsiteX2" fmla="*/ 2890684 w 7411884"/>
              <a:gd name="connsiteY2" fmla="*/ 8708050 h 9954033"/>
              <a:gd name="connsiteX3" fmla="*/ 2267692 w 7411884"/>
              <a:gd name="connsiteY3" fmla="*/ 9954033 h 9954033"/>
              <a:gd name="connsiteX4" fmla="*/ 622992 w 7411884"/>
              <a:gd name="connsiteY4" fmla="*/ 9954033 h 9954033"/>
              <a:gd name="connsiteX5" fmla="*/ 0 w 7411884"/>
              <a:gd name="connsiteY5" fmla="*/ 8708050 h 9954033"/>
              <a:gd name="connsiteX6" fmla="*/ 619533 w 7411884"/>
              <a:gd name="connsiteY6" fmla="*/ 2485048 h 9954033"/>
              <a:gd name="connsiteX7" fmla="*/ 622992 w 7411884"/>
              <a:gd name="connsiteY7" fmla="*/ 2491967 h 9954033"/>
              <a:gd name="connsiteX8" fmla="*/ 2267520 w 7411884"/>
              <a:gd name="connsiteY8" fmla="*/ 2491967 h 9954033"/>
              <a:gd name="connsiteX9" fmla="*/ 2260600 w 7411884"/>
              <a:gd name="connsiteY9" fmla="*/ 2505806 h 9954033"/>
              <a:gd name="connsiteX10" fmla="*/ 2880219 w 7411884"/>
              <a:gd name="connsiteY10" fmla="*/ 3745043 h 9954033"/>
              <a:gd name="connsiteX11" fmla="*/ 2267692 w 7411884"/>
              <a:gd name="connsiteY11" fmla="*/ 4970096 h 9954033"/>
              <a:gd name="connsiteX12" fmla="*/ 622992 w 7411884"/>
              <a:gd name="connsiteY12" fmla="*/ 4970096 h 9954033"/>
              <a:gd name="connsiteX13" fmla="*/ 0 w 7411884"/>
              <a:gd name="connsiteY13" fmla="*/ 3724113 h 9954033"/>
              <a:gd name="connsiteX14" fmla="*/ 2271066 w 7411884"/>
              <a:gd name="connsiteY14" fmla="*/ 2484876 h 9954033"/>
              <a:gd name="connsiteX15" fmla="*/ 2271152 w 7411884"/>
              <a:gd name="connsiteY15" fmla="*/ 2485048 h 9954033"/>
              <a:gd name="connsiteX16" fmla="*/ 2267692 w 7411884"/>
              <a:gd name="connsiteY16" fmla="*/ 2491967 h 9954033"/>
              <a:gd name="connsiteX17" fmla="*/ 2267520 w 7411884"/>
              <a:gd name="connsiteY17" fmla="*/ 2491967 h 9954033"/>
              <a:gd name="connsiteX18" fmla="*/ 2883765 w 7411884"/>
              <a:gd name="connsiteY18" fmla="*/ 1259822 h 9954033"/>
              <a:gd name="connsiteX19" fmla="*/ 4528119 w 7411884"/>
              <a:gd name="connsiteY19" fmla="*/ 1259822 h 9954033"/>
              <a:gd name="connsiteX20" fmla="*/ 5144192 w 7411884"/>
              <a:gd name="connsiteY20" fmla="*/ 2491967 h 9954033"/>
              <a:gd name="connsiteX21" fmla="*/ 5144365 w 7411884"/>
              <a:gd name="connsiteY21" fmla="*/ 2491967 h 9954033"/>
              <a:gd name="connsiteX22" fmla="*/ 5151284 w 7411884"/>
              <a:gd name="connsiteY22" fmla="*/ 2505806 h 9954033"/>
              <a:gd name="connsiteX23" fmla="*/ 4528292 w 7411884"/>
              <a:gd name="connsiteY23" fmla="*/ 3751789 h 9954033"/>
              <a:gd name="connsiteX24" fmla="*/ 2883592 w 7411884"/>
              <a:gd name="connsiteY24" fmla="*/ 3751789 h 9954033"/>
              <a:gd name="connsiteX25" fmla="*/ 2880219 w 7411884"/>
              <a:gd name="connsiteY25" fmla="*/ 3745043 h 9954033"/>
              <a:gd name="connsiteX26" fmla="*/ 2890684 w 7411884"/>
              <a:gd name="connsiteY26" fmla="*/ 3724113 h 9954033"/>
              <a:gd name="connsiteX27" fmla="*/ 2271152 w 7411884"/>
              <a:gd name="connsiteY27" fmla="*/ 2485048 h 9954033"/>
              <a:gd name="connsiteX28" fmla="*/ 5144192 w 7411884"/>
              <a:gd name="connsiteY28" fmla="*/ 0 h 9954033"/>
              <a:gd name="connsiteX29" fmla="*/ 6788892 w 7411884"/>
              <a:gd name="connsiteY29" fmla="*/ 0 h 9954033"/>
              <a:gd name="connsiteX30" fmla="*/ 7411884 w 7411884"/>
              <a:gd name="connsiteY30" fmla="*/ 1245984 h 9954033"/>
              <a:gd name="connsiteX31" fmla="*/ 6788892 w 7411884"/>
              <a:gd name="connsiteY31" fmla="*/ 2491967 h 9954033"/>
              <a:gd name="connsiteX32" fmla="*/ 5144365 w 7411884"/>
              <a:gd name="connsiteY32" fmla="*/ 2491967 h 9954033"/>
              <a:gd name="connsiteX33" fmla="*/ 4528292 w 7411884"/>
              <a:gd name="connsiteY33" fmla="*/ 1259822 h 9954033"/>
              <a:gd name="connsiteX34" fmla="*/ 4528119 w 7411884"/>
              <a:gd name="connsiteY34" fmla="*/ 1259822 h 9954033"/>
              <a:gd name="connsiteX35" fmla="*/ 4521200 w 7411884"/>
              <a:gd name="connsiteY35" fmla="*/ 1245984 h 9954033"/>
              <a:gd name="connsiteX36" fmla="*/ 622992 w 7411884"/>
              <a:gd name="connsiteY36" fmla="*/ 0 h 9954033"/>
              <a:gd name="connsiteX37" fmla="*/ 2267692 w 7411884"/>
              <a:gd name="connsiteY37" fmla="*/ 0 h 9954033"/>
              <a:gd name="connsiteX38" fmla="*/ 2890684 w 7411884"/>
              <a:gd name="connsiteY38" fmla="*/ 1245984 h 9954033"/>
              <a:gd name="connsiteX39" fmla="*/ 2883765 w 7411884"/>
              <a:gd name="connsiteY39" fmla="*/ 1259822 h 9954033"/>
              <a:gd name="connsiteX40" fmla="*/ 2883592 w 7411884"/>
              <a:gd name="connsiteY40" fmla="*/ 1259822 h 9954033"/>
              <a:gd name="connsiteX41" fmla="*/ 2271066 w 7411884"/>
              <a:gd name="connsiteY41" fmla="*/ 2484876 h 9954033"/>
              <a:gd name="connsiteX42" fmla="*/ 2267692 w 7411884"/>
              <a:gd name="connsiteY42" fmla="*/ 2478129 h 9954033"/>
              <a:gd name="connsiteX43" fmla="*/ 622992 w 7411884"/>
              <a:gd name="connsiteY43" fmla="*/ 2478129 h 9954033"/>
              <a:gd name="connsiteX44" fmla="*/ 619533 w 7411884"/>
              <a:gd name="connsiteY44" fmla="*/ 2485048 h 9954033"/>
              <a:gd name="connsiteX45" fmla="*/ 0 w 7411884"/>
              <a:gd name="connsiteY45" fmla="*/ 1245984 h 99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411884" h="9954033">
                <a:moveTo>
                  <a:pt x="622992" y="7462066"/>
                </a:moveTo>
                <a:lnTo>
                  <a:pt x="2267692" y="7462066"/>
                </a:lnTo>
                <a:lnTo>
                  <a:pt x="2890684" y="8708050"/>
                </a:lnTo>
                <a:lnTo>
                  <a:pt x="2267692" y="9954033"/>
                </a:lnTo>
                <a:lnTo>
                  <a:pt x="622992" y="9954033"/>
                </a:lnTo>
                <a:lnTo>
                  <a:pt x="0" y="8708050"/>
                </a:lnTo>
                <a:close/>
                <a:moveTo>
                  <a:pt x="619533" y="2485048"/>
                </a:moveTo>
                <a:lnTo>
                  <a:pt x="622992" y="2491967"/>
                </a:lnTo>
                <a:lnTo>
                  <a:pt x="2267520" y="2491967"/>
                </a:lnTo>
                <a:lnTo>
                  <a:pt x="2260600" y="2505806"/>
                </a:lnTo>
                <a:lnTo>
                  <a:pt x="2880219" y="3745043"/>
                </a:lnTo>
                <a:lnTo>
                  <a:pt x="2267692" y="4970096"/>
                </a:lnTo>
                <a:lnTo>
                  <a:pt x="622992" y="4970096"/>
                </a:lnTo>
                <a:lnTo>
                  <a:pt x="0" y="3724113"/>
                </a:lnTo>
                <a:close/>
                <a:moveTo>
                  <a:pt x="2271066" y="2484876"/>
                </a:moveTo>
                <a:lnTo>
                  <a:pt x="2271152" y="2485048"/>
                </a:lnTo>
                <a:lnTo>
                  <a:pt x="2267692" y="2491967"/>
                </a:lnTo>
                <a:lnTo>
                  <a:pt x="2267520" y="2491967"/>
                </a:lnTo>
                <a:close/>
                <a:moveTo>
                  <a:pt x="2883765" y="1259822"/>
                </a:moveTo>
                <a:lnTo>
                  <a:pt x="4528119" y="1259822"/>
                </a:lnTo>
                <a:lnTo>
                  <a:pt x="5144192" y="2491967"/>
                </a:lnTo>
                <a:lnTo>
                  <a:pt x="5144365" y="2491967"/>
                </a:lnTo>
                <a:lnTo>
                  <a:pt x="5151284" y="2505806"/>
                </a:lnTo>
                <a:lnTo>
                  <a:pt x="4528292" y="3751789"/>
                </a:lnTo>
                <a:lnTo>
                  <a:pt x="2883592" y="3751789"/>
                </a:lnTo>
                <a:lnTo>
                  <a:pt x="2880219" y="3745043"/>
                </a:lnTo>
                <a:lnTo>
                  <a:pt x="2890684" y="3724113"/>
                </a:lnTo>
                <a:lnTo>
                  <a:pt x="2271152" y="2485048"/>
                </a:lnTo>
                <a:close/>
                <a:moveTo>
                  <a:pt x="5144192" y="0"/>
                </a:moveTo>
                <a:lnTo>
                  <a:pt x="6788892" y="0"/>
                </a:lnTo>
                <a:lnTo>
                  <a:pt x="7411884" y="1245984"/>
                </a:lnTo>
                <a:lnTo>
                  <a:pt x="6788892" y="2491967"/>
                </a:lnTo>
                <a:lnTo>
                  <a:pt x="5144365" y="2491967"/>
                </a:lnTo>
                <a:lnTo>
                  <a:pt x="4528292" y="1259822"/>
                </a:lnTo>
                <a:lnTo>
                  <a:pt x="4528119" y="1259822"/>
                </a:lnTo>
                <a:lnTo>
                  <a:pt x="4521200" y="1245984"/>
                </a:lnTo>
                <a:close/>
                <a:moveTo>
                  <a:pt x="622992" y="0"/>
                </a:moveTo>
                <a:lnTo>
                  <a:pt x="2267692" y="0"/>
                </a:lnTo>
                <a:lnTo>
                  <a:pt x="2890684" y="1245984"/>
                </a:lnTo>
                <a:lnTo>
                  <a:pt x="2883765" y="1259822"/>
                </a:lnTo>
                <a:lnTo>
                  <a:pt x="2883592" y="1259822"/>
                </a:lnTo>
                <a:lnTo>
                  <a:pt x="2271066" y="2484876"/>
                </a:lnTo>
                <a:lnTo>
                  <a:pt x="2267692" y="2478129"/>
                </a:lnTo>
                <a:lnTo>
                  <a:pt x="622992" y="2478129"/>
                </a:lnTo>
                <a:lnTo>
                  <a:pt x="619533" y="2485048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B0797C-208F-63B8-05A4-D9B367C1ABD6}"/>
              </a:ext>
            </a:extLst>
          </p:cNvPr>
          <p:cNvSpPr txBox="1"/>
          <p:nvPr/>
        </p:nvSpPr>
        <p:spPr>
          <a:xfrm>
            <a:off x="3012885" y="1654240"/>
            <a:ext cx="6166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latin typeface="Montserrat Black" pitchFamily="2" charset="-18"/>
              </a:rPr>
              <a:t>Current</a:t>
            </a:r>
            <a:r>
              <a:rPr lang="pl-PL" sz="2800" dirty="0">
                <a:latin typeface="Montserrat Black" pitchFamily="2" charset="-18"/>
              </a:rPr>
              <a:t> </a:t>
            </a:r>
            <a:r>
              <a:rPr lang="pl-PL" sz="2800" dirty="0" err="1">
                <a:latin typeface="Montserrat Black" pitchFamily="2" charset="-18"/>
              </a:rPr>
              <a:t>Trends</a:t>
            </a:r>
            <a:r>
              <a:rPr lang="pl-PL" sz="2800" dirty="0">
                <a:latin typeface="Montserrat Black" pitchFamily="2" charset="-18"/>
              </a:rPr>
              <a:t> in </a:t>
            </a:r>
            <a:r>
              <a:rPr lang="pl-PL" sz="2800" dirty="0" err="1">
                <a:latin typeface="Montserrat Black" pitchFamily="2" charset="-18"/>
              </a:rPr>
              <a:t>Interpersonal</a:t>
            </a:r>
            <a:r>
              <a:rPr lang="pl-PL" sz="2800" dirty="0">
                <a:latin typeface="Montserrat Black" pitchFamily="2" charset="-18"/>
              </a:rPr>
              <a:t> </a:t>
            </a:r>
            <a:r>
              <a:rPr lang="pl-PL" sz="2800" dirty="0" err="1">
                <a:latin typeface="Montserrat Black" pitchFamily="2" charset="-18"/>
              </a:rPr>
              <a:t>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FF82C9-78C6-14D7-868C-9E297A58C30F}"/>
              </a:ext>
            </a:extLst>
          </p:cNvPr>
          <p:cNvSpPr txBox="1"/>
          <p:nvPr/>
        </p:nvSpPr>
        <p:spPr>
          <a:xfrm>
            <a:off x="3275500" y="3028890"/>
            <a:ext cx="564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latin typeface="Montserrat Black" pitchFamily="2" charset="-18"/>
              </a:rPr>
              <a:t>Digital </a:t>
            </a:r>
            <a:r>
              <a:rPr lang="pl-PL" sz="2000" dirty="0" err="1">
                <a:latin typeface="Montserrat Black" pitchFamily="2" charset="-18"/>
              </a:rPr>
              <a:t>Communication</a:t>
            </a:r>
            <a:r>
              <a:rPr lang="pl-PL" sz="2000" dirty="0">
                <a:latin typeface="Montserrat Black" pitchFamily="2" charset="-18"/>
              </a:rPr>
              <a:t> </a:t>
            </a:r>
            <a:r>
              <a:rPr lang="pl-PL" sz="2000" dirty="0" err="1">
                <a:latin typeface="Montserrat Black" pitchFamily="2" charset="-18"/>
              </a:rPr>
              <a:t>Dominance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7A5634-24B3-19FB-0FCF-737214069638}"/>
              </a:ext>
            </a:extLst>
          </p:cNvPr>
          <p:cNvSpPr txBox="1"/>
          <p:nvPr/>
        </p:nvSpPr>
        <p:spPr>
          <a:xfrm>
            <a:off x="3275500" y="3415970"/>
            <a:ext cx="564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latin typeface="Montserrat Black" pitchFamily="2" charset="-18"/>
              </a:rPr>
              <a:t>Globalization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ACD093-3F8B-313C-2437-BF6AC47A6912}"/>
              </a:ext>
            </a:extLst>
          </p:cNvPr>
          <p:cNvSpPr txBox="1"/>
          <p:nvPr/>
        </p:nvSpPr>
        <p:spPr>
          <a:xfrm>
            <a:off x="3275500" y="3818686"/>
            <a:ext cx="564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latin typeface="Montserrat Black" pitchFamily="2" charset="-18"/>
              </a:rPr>
              <a:t>Visual </a:t>
            </a:r>
            <a:r>
              <a:rPr lang="pl-PL" sz="2000" dirty="0" err="1">
                <a:latin typeface="Montserrat Black" pitchFamily="2" charset="-18"/>
              </a:rPr>
              <a:t>Communication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E2AE99-7B98-0847-8CF1-7EB9B8AFF16B}"/>
              </a:ext>
            </a:extLst>
          </p:cNvPr>
          <p:cNvSpPr txBox="1"/>
          <p:nvPr/>
        </p:nvSpPr>
        <p:spPr>
          <a:xfrm>
            <a:off x="3275500" y="4234401"/>
            <a:ext cx="564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lack" pitchFamily="2" charset="-18"/>
              </a:rPr>
              <a:t>Remote Work and Virtual Teams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0A9311ED-D7E4-3F4A-9D20-4F64A0AFEAF5}"/>
              </a:ext>
            </a:extLst>
          </p:cNvPr>
          <p:cNvSpPr/>
          <p:nvPr/>
        </p:nvSpPr>
        <p:spPr>
          <a:xfrm>
            <a:off x="21724525" y="-7884909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16CC2FD-C552-5010-8191-2F20D8047537}"/>
              </a:ext>
            </a:extLst>
          </p:cNvPr>
          <p:cNvSpPr/>
          <p:nvPr/>
        </p:nvSpPr>
        <p:spPr>
          <a:xfrm>
            <a:off x="-5531756" y="-1351758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solidFill>
            <a:schemeClr val="bg2">
              <a:lumMod val="50000"/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FE22874F-5360-26A0-3B8C-E738448B5C24}"/>
              </a:ext>
            </a:extLst>
          </p:cNvPr>
          <p:cNvSpPr/>
          <p:nvPr/>
        </p:nvSpPr>
        <p:spPr>
          <a:xfrm>
            <a:off x="0" y="-14235012"/>
            <a:ext cx="11933084" cy="9967872"/>
          </a:xfrm>
          <a:custGeom>
            <a:avLst/>
            <a:gdLst>
              <a:gd name="connsiteX0" fmla="*/ 9672484 w 11933084"/>
              <a:gd name="connsiteY0" fmla="*/ 7475905 h 9967872"/>
              <a:gd name="connsiteX1" fmla="*/ 11310092 w 11933084"/>
              <a:gd name="connsiteY1" fmla="*/ 7475905 h 9967872"/>
              <a:gd name="connsiteX2" fmla="*/ 11933084 w 11933084"/>
              <a:gd name="connsiteY2" fmla="*/ 8721889 h 9967872"/>
              <a:gd name="connsiteX3" fmla="*/ 11310092 w 11933084"/>
              <a:gd name="connsiteY3" fmla="*/ 9967872 h 9967872"/>
              <a:gd name="connsiteX4" fmla="*/ 9665392 w 11933084"/>
              <a:gd name="connsiteY4" fmla="*/ 9967872 h 9967872"/>
              <a:gd name="connsiteX5" fmla="*/ 9042400 w 11933084"/>
              <a:gd name="connsiteY5" fmla="*/ 8721889 h 9967872"/>
              <a:gd name="connsiteX6" fmla="*/ 9049492 w 11933084"/>
              <a:gd name="connsiteY6" fmla="*/ 8721889 h 9967872"/>
              <a:gd name="connsiteX7" fmla="*/ 9672484 w 11933084"/>
              <a:gd name="connsiteY7" fmla="*/ 7475906 h 9967872"/>
              <a:gd name="connsiteX8" fmla="*/ 5151284 w 11933084"/>
              <a:gd name="connsiteY8" fmla="*/ 7475905 h 9967872"/>
              <a:gd name="connsiteX9" fmla="*/ 6781800 w 11933084"/>
              <a:gd name="connsiteY9" fmla="*/ 7475905 h 9967872"/>
              <a:gd name="connsiteX10" fmla="*/ 6781800 w 11933084"/>
              <a:gd name="connsiteY10" fmla="*/ 7475906 h 9967872"/>
              <a:gd name="connsiteX11" fmla="*/ 7404792 w 11933084"/>
              <a:gd name="connsiteY11" fmla="*/ 8721889 h 9967872"/>
              <a:gd name="connsiteX12" fmla="*/ 7411884 w 11933084"/>
              <a:gd name="connsiteY12" fmla="*/ 8721889 h 9967872"/>
              <a:gd name="connsiteX13" fmla="*/ 6788892 w 11933084"/>
              <a:gd name="connsiteY13" fmla="*/ 9967872 h 9967872"/>
              <a:gd name="connsiteX14" fmla="*/ 5144192 w 11933084"/>
              <a:gd name="connsiteY14" fmla="*/ 9967872 h 9967872"/>
              <a:gd name="connsiteX15" fmla="*/ 4521200 w 11933084"/>
              <a:gd name="connsiteY15" fmla="*/ 8721889 h 9967872"/>
              <a:gd name="connsiteX16" fmla="*/ 4528292 w 11933084"/>
              <a:gd name="connsiteY16" fmla="*/ 8721889 h 9967872"/>
              <a:gd name="connsiteX17" fmla="*/ 5151284 w 11933084"/>
              <a:gd name="connsiteY17" fmla="*/ 7475906 h 9967872"/>
              <a:gd name="connsiteX18" fmla="*/ 622992 w 11933084"/>
              <a:gd name="connsiteY18" fmla="*/ 7475905 h 9967872"/>
              <a:gd name="connsiteX19" fmla="*/ 2260601 w 11933084"/>
              <a:gd name="connsiteY19" fmla="*/ 7475905 h 9967872"/>
              <a:gd name="connsiteX20" fmla="*/ 2260600 w 11933084"/>
              <a:gd name="connsiteY20" fmla="*/ 7475906 h 9967872"/>
              <a:gd name="connsiteX21" fmla="*/ 2883592 w 11933084"/>
              <a:gd name="connsiteY21" fmla="*/ 8721889 h 9967872"/>
              <a:gd name="connsiteX22" fmla="*/ 2890684 w 11933084"/>
              <a:gd name="connsiteY22" fmla="*/ 8721889 h 9967872"/>
              <a:gd name="connsiteX23" fmla="*/ 2267692 w 11933084"/>
              <a:gd name="connsiteY23" fmla="*/ 9967872 h 9967872"/>
              <a:gd name="connsiteX24" fmla="*/ 622992 w 11933084"/>
              <a:gd name="connsiteY24" fmla="*/ 9967872 h 9967872"/>
              <a:gd name="connsiteX25" fmla="*/ 0 w 11933084"/>
              <a:gd name="connsiteY25" fmla="*/ 8721889 h 9967872"/>
              <a:gd name="connsiteX26" fmla="*/ 7411882 w 11933084"/>
              <a:gd name="connsiteY26" fmla="*/ 6229922 h 9967872"/>
              <a:gd name="connsiteX27" fmla="*/ 9042400 w 11933084"/>
              <a:gd name="connsiteY27" fmla="*/ 6229922 h 9967872"/>
              <a:gd name="connsiteX28" fmla="*/ 9665392 w 11933084"/>
              <a:gd name="connsiteY28" fmla="*/ 7475903 h 9967872"/>
              <a:gd name="connsiteX29" fmla="*/ 9672482 w 11933084"/>
              <a:gd name="connsiteY29" fmla="*/ 7475903 h 9967872"/>
              <a:gd name="connsiteX30" fmla="*/ 9672484 w 11933084"/>
              <a:gd name="connsiteY30" fmla="*/ 7475905 h 9967872"/>
              <a:gd name="connsiteX31" fmla="*/ 9665392 w 11933084"/>
              <a:gd name="connsiteY31" fmla="*/ 7475905 h 9967872"/>
              <a:gd name="connsiteX32" fmla="*/ 9042400 w 11933084"/>
              <a:gd name="connsiteY32" fmla="*/ 8721889 h 9967872"/>
              <a:gd name="connsiteX33" fmla="*/ 7411884 w 11933084"/>
              <a:gd name="connsiteY33" fmla="*/ 8721889 h 9967872"/>
              <a:gd name="connsiteX34" fmla="*/ 6788892 w 11933084"/>
              <a:gd name="connsiteY34" fmla="*/ 7475905 h 9967872"/>
              <a:gd name="connsiteX35" fmla="*/ 6781800 w 11933084"/>
              <a:gd name="connsiteY35" fmla="*/ 7475905 h 9967872"/>
              <a:gd name="connsiteX36" fmla="*/ 6781802 w 11933084"/>
              <a:gd name="connsiteY36" fmla="*/ 7475903 h 9967872"/>
              <a:gd name="connsiteX37" fmla="*/ 6788892 w 11933084"/>
              <a:gd name="connsiteY37" fmla="*/ 7475903 h 9967872"/>
              <a:gd name="connsiteX38" fmla="*/ 2890683 w 11933084"/>
              <a:gd name="connsiteY38" fmla="*/ 6229922 h 9967872"/>
              <a:gd name="connsiteX39" fmla="*/ 4521202 w 11933084"/>
              <a:gd name="connsiteY39" fmla="*/ 6229922 h 9967872"/>
              <a:gd name="connsiteX40" fmla="*/ 5144192 w 11933084"/>
              <a:gd name="connsiteY40" fmla="*/ 7475903 h 9967872"/>
              <a:gd name="connsiteX41" fmla="*/ 5151282 w 11933084"/>
              <a:gd name="connsiteY41" fmla="*/ 7475903 h 9967872"/>
              <a:gd name="connsiteX42" fmla="*/ 5151284 w 11933084"/>
              <a:gd name="connsiteY42" fmla="*/ 7475905 h 9967872"/>
              <a:gd name="connsiteX43" fmla="*/ 5144192 w 11933084"/>
              <a:gd name="connsiteY43" fmla="*/ 7475905 h 9967872"/>
              <a:gd name="connsiteX44" fmla="*/ 4521200 w 11933084"/>
              <a:gd name="connsiteY44" fmla="*/ 8721889 h 9967872"/>
              <a:gd name="connsiteX45" fmla="*/ 2890684 w 11933084"/>
              <a:gd name="connsiteY45" fmla="*/ 8721889 h 9967872"/>
              <a:gd name="connsiteX46" fmla="*/ 2267692 w 11933084"/>
              <a:gd name="connsiteY46" fmla="*/ 7475905 h 9967872"/>
              <a:gd name="connsiteX47" fmla="*/ 2260601 w 11933084"/>
              <a:gd name="connsiteY47" fmla="*/ 7475905 h 9967872"/>
              <a:gd name="connsiteX48" fmla="*/ 2260602 w 11933084"/>
              <a:gd name="connsiteY48" fmla="*/ 7475903 h 9967872"/>
              <a:gd name="connsiteX49" fmla="*/ 2267692 w 11933084"/>
              <a:gd name="connsiteY49" fmla="*/ 7475903 h 9967872"/>
              <a:gd name="connsiteX50" fmla="*/ 9672484 w 11933084"/>
              <a:gd name="connsiteY50" fmla="*/ 4983936 h 9967872"/>
              <a:gd name="connsiteX51" fmla="*/ 11310092 w 11933084"/>
              <a:gd name="connsiteY51" fmla="*/ 4983936 h 9967872"/>
              <a:gd name="connsiteX52" fmla="*/ 11933084 w 11933084"/>
              <a:gd name="connsiteY52" fmla="*/ 6229920 h 9967872"/>
              <a:gd name="connsiteX53" fmla="*/ 11310092 w 11933084"/>
              <a:gd name="connsiteY53" fmla="*/ 7475903 h 9967872"/>
              <a:gd name="connsiteX54" fmla="*/ 9672482 w 11933084"/>
              <a:gd name="connsiteY54" fmla="*/ 7475903 h 9967872"/>
              <a:gd name="connsiteX55" fmla="*/ 9049492 w 11933084"/>
              <a:gd name="connsiteY55" fmla="*/ 6229922 h 9967872"/>
              <a:gd name="connsiteX56" fmla="*/ 9042400 w 11933084"/>
              <a:gd name="connsiteY56" fmla="*/ 6229922 h 9967872"/>
              <a:gd name="connsiteX57" fmla="*/ 9042400 w 11933084"/>
              <a:gd name="connsiteY57" fmla="*/ 6229920 h 9967872"/>
              <a:gd name="connsiteX58" fmla="*/ 9049492 w 11933084"/>
              <a:gd name="connsiteY58" fmla="*/ 6229920 h 9967872"/>
              <a:gd name="connsiteX59" fmla="*/ 9672484 w 11933084"/>
              <a:gd name="connsiteY59" fmla="*/ 4983937 h 9967872"/>
              <a:gd name="connsiteX60" fmla="*/ 2890684 w 11933084"/>
              <a:gd name="connsiteY60" fmla="*/ 3737955 h 9967872"/>
              <a:gd name="connsiteX61" fmla="*/ 4521200 w 11933084"/>
              <a:gd name="connsiteY61" fmla="*/ 3737955 h 9967872"/>
              <a:gd name="connsiteX62" fmla="*/ 5144192 w 11933084"/>
              <a:gd name="connsiteY62" fmla="*/ 4983936 h 9967872"/>
              <a:gd name="connsiteX63" fmla="*/ 4521200 w 11933084"/>
              <a:gd name="connsiteY63" fmla="*/ 6229920 h 9967872"/>
              <a:gd name="connsiteX64" fmla="*/ 2890684 w 11933084"/>
              <a:gd name="connsiteY64" fmla="*/ 6229920 h 9967872"/>
              <a:gd name="connsiteX65" fmla="*/ 2267692 w 11933084"/>
              <a:gd name="connsiteY65" fmla="*/ 4983936 h 9967872"/>
              <a:gd name="connsiteX66" fmla="*/ 7411884 w 11933084"/>
              <a:gd name="connsiteY66" fmla="*/ 3737954 h 9967872"/>
              <a:gd name="connsiteX67" fmla="*/ 9042400 w 11933084"/>
              <a:gd name="connsiteY67" fmla="*/ 3737954 h 9967872"/>
              <a:gd name="connsiteX68" fmla="*/ 9665392 w 11933084"/>
              <a:gd name="connsiteY68" fmla="*/ 4983936 h 9967872"/>
              <a:gd name="connsiteX69" fmla="*/ 9672484 w 11933084"/>
              <a:gd name="connsiteY69" fmla="*/ 4983936 h 9967872"/>
              <a:gd name="connsiteX70" fmla="*/ 9672484 w 11933084"/>
              <a:gd name="connsiteY70" fmla="*/ 4983936 h 9967872"/>
              <a:gd name="connsiteX71" fmla="*/ 9665392 w 11933084"/>
              <a:gd name="connsiteY71" fmla="*/ 4983936 h 9967872"/>
              <a:gd name="connsiteX72" fmla="*/ 9042400 w 11933084"/>
              <a:gd name="connsiteY72" fmla="*/ 6229920 h 9967872"/>
              <a:gd name="connsiteX73" fmla="*/ 7411884 w 11933084"/>
              <a:gd name="connsiteY73" fmla="*/ 6229920 h 9967872"/>
              <a:gd name="connsiteX74" fmla="*/ 6788892 w 11933084"/>
              <a:gd name="connsiteY74" fmla="*/ 4983936 h 9967872"/>
              <a:gd name="connsiteX75" fmla="*/ 622992 w 11933084"/>
              <a:gd name="connsiteY75" fmla="*/ 2491970 h 9967872"/>
              <a:gd name="connsiteX76" fmla="*/ 2260600 w 11933084"/>
              <a:gd name="connsiteY76" fmla="*/ 2491970 h 9967872"/>
              <a:gd name="connsiteX77" fmla="*/ 2883592 w 11933084"/>
              <a:gd name="connsiteY77" fmla="*/ 3737954 h 9967872"/>
              <a:gd name="connsiteX78" fmla="*/ 2890683 w 11933084"/>
              <a:gd name="connsiteY78" fmla="*/ 3737954 h 9967872"/>
              <a:gd name="connsiteX79" fmla="*/ 2890684 w 11933084"/>
              <a:gd name="connsiteY79" fmla="*/ 3737955 h 9967872"/>
              <a:gd name="connsiteX80" fmla="*/ 2883592 w 11933084"/>
              <a:gd name="connsiteY80" fmla="*/ 3737955 h 9967872"/>
              <a:gd name="connsiteX81" fmla="*/ 2260601 w 11933084"/>
              <a:gd name="connsiteY81" fmla="*/ 4983936 h 9967872"/>
              <a:gd name="connsiteX82" fmla="*/ 2260600 w 11933084"/>
              <a:gd name="connsiteY82" fmla="*/ 4983937 h 9967872"/>
              <a:gd name="connsiteX83" fmla="*/ 2883592 w 11933084"/>
              <a:gd name="connsiteY83" fmla="*/ 6229920 h 9967872"/>
              <a:gd name="connsiteX84" fmla="*/ 2890684 w 11933084"/>
              <a:gd name="connsiteY84" fmla="*/ 6229920 h 9967872"/>
              <a:gd name="connsiteX85" fmla="*/ 2890683 w 11933084"/>
              <a:gd name="connsiteY85" fmla="*/ 6229922 h 9967872"/>
              <a:gd name="connsiteX86" fmla="*/ 2883592 w 11933084"/>
              <a:gd name="connsiteY86" fmla="*/ 6229922 h 9967872"/>
              <a:gd name="connsiteX87" fmla="*/ 2260602 w 11933084"/>
              <a:gd name="connsiteY87" fmla="*/ 7475903 h 9967872"/>
              <a:gd name="connsiteX88" fmla="*/ 622992 w 11933084"/>
              <a:gd name="connsiteY88" fmla="*/ 7475903 h 9967872"/>
              <a:gd name="connsiteX89" fmla="*/ 0 w 11933084"/>
              <a:gd name="connsiteY89" fmla="*/ 6229920 h 9967872"/>
              <a:gd name="connsiteX90" fmla="*/ 622992 w 11933084"/>
              <a:gd name="connsiteY90" fmla="*/ 4983936 h 9967872"/>
              <a:gd name="connsiteX91" fmla="*/ 0 w 11933084"/>
              <a:gd name="connsiteY91" fmla="*/ 3737955 h 9967872"/>
              <a:gd name="connsiteX92" fmla="*/ 5151284 w 11933084"/>
              <a:gd name="connsiteY92" fmla="*/ 2491970 h 9967872"/>
              <a:gd name="connsiteX93" fmla="*/ 6781800 w 11933084"/>
              <a:gd name="connsiteY93" fmla="*/ 2491970 h 9967872"/>
              <a:gd name="connsiteX94" fmla="*/ 7404792 w 11933084"/>
              <a:gd name="connsiteY94" fmla="*/ 3737953 h 9967872"/>
              <a:gd name="connsiteX95" fmla="*/ 7411884 w 11933084"/>
              <a:gd name="connsiteY95" fmla="*/ 3737953 h 9967872"/>
              <a:gd name="connsiteX96" fmla="*/ 7411884 w 11933084"/>
              <a:gd name="connsiteY96" fmla="*/ 3737954 h 9967872"/>
              <a:gd name="connsiteX97" fmla="*/ 7404792 w 11933084"/>
              <a:gd name="connsiteY97" fmla="*/ 3737954 h 9967872"/>
              <a:gd name="connsiteX98" fmla="*/ 6781800 w 11933084"/>
              <a:gd name="connsiteY98" fmla="*/ 4983936 h 9967872"/>
              <a:gd name="connsiteX99" fmla="*/ 6781800 w 11933084"/>
              <a:gd name="connsiteY99" fmla="*/ 4983937 h 9967872"/>
              <a:gd name="connsiteX100" fmla="*/ 7404792 w 11933084"/>
              <a:gd name="connsiteY100" fmla="*/ 6229920 h 9967872"/>
              <a:gd name="connsiteX101" fmla="*/ 7411884 w 11933084"/>
              <a:gd name="connsiteY101" fmla="*/ 6229920 h 9967872"/>
              <a:gd name="connsiteX102" fmla="*/ 7411882 w 11933084"/>
              <a:gd name="connsiteY102" fmla="*/ 6229922 h 9967872"/>
              <a:gd name="connsiteX103" fmla="*/ 7404792 w 11933084"/>
              <a:gd name="connsiteY103" fmla="*/ 6229922 h 9967872"/>
              <a:gd name="connsiteX104" fmla="*/ 6781802 w 11933084"/>
              <a:gd name="connsiteY104" fmla="*/ 7475903 h 9967872"/>
              <a:gd name="connsiteX105" fmla="*/ 5151282 w 11933084"/>
              <a:gd name="connsiteY105" fmla="*/ 7475903 h 9967872"/>
              <a:gd name="connsiteX106" fmla="*/ 4528292 w 11933084"/>
              <a:gd name="connsiteY106" fmla="*/ 6229922 h 9967872"/>
              <a:gd name="connsiteX107" fmla="*/ 4521202 w 11933084"/>
              <a:gd name="connsiteY107" fmla="*/ 6229922 h 9967872"/>
              <a:gd name="connsiteX108" fmla="*/ 4521200 w 11933084"/>
              <a:gd name="connsiteY108" fmla="*/ 6229920 h 9967872"/>
              <a:gd name="connsiteX109" fmla="*/ 4528292 w 11933084"/>
              <a:gd name="connsiteY109" fmla="*/ 6229920 h 9967872"/>
              <a:gd name="connsiteX110" fmla="*/ 5151284 w 11933084"/>
              <a:gd name="connsiteY110" fmla="*/ 4983937 h 9967872"/>
              <a:gd name="connsiteX111" fmla="*/ 5151284 w 11933084"/>
              <a:gd name="connsiteY111" fmla="*/ 4983936 h 9967872"/>
              <a:gd name="connsiteX112" fmla="*/ 4528292 w 11933084"/>
              <a:gd name="connsiteY112" fmla="*/ 3737955 h 9967872"/>
              <a:gd name="connsiteX113" fmla="*/ 4521200 w 11933084"/>
              <a:gd name="connsiteY113" fmla="*/ 3737955 h 9967872"/>
              <a:gd name="connsiteX114" fmla="*/ 4521200 w 11933084"/>
              <a:gd name="connsiteY114" fmla="*/ 3737954 h 9967872"/>
              <a:gd name="connsiteX115" fmla="*/ 4528292 w 11933084"/>
              <a:gd name="connsiteY115" fmla="*/ 3737954 h 9967872"/>
              <a:gd name="connsiteX116" fmla="*/ 5151284 w 11933084"/>
              <a:gd name="connsiteY116" fmla="*/ 2491970 h 9967872"/>
              <a:gd name="connsiteX117" fmla="*/ 9672484 w 11933084"/>
              <a:gd name="connsiteY117" fmla="*/ 2491969 h 9967872"/>
              <a:gd name="connsiteX118" fmla="*/ 11310092 w 11933084"/>
              <a:gd name="connsiteY118" fmla="*/ 2491969 h 9967872"/>
              <a:gd name="connsiteX119" fmla="*/ 11933084 w 11933084"/>
              <a:gd name="connsiteY119" fmla="*/ 3737953 h 9967872"/>
              <a:gd name="connsiteX120" fmla="*/ 11310092 w 11933084"/>
              <a:gd name="connsiteY120" fmla="*/ 4983936 h 9967872"/>
              <a:gd name="connsiteX121" fmla="*/ 9672484 w 11933084"/>
              <a:gd name="connsiteY121" fmla="*/ 4983936 h 9967872"/>
              <a:gd name="connsiteX122" fmla="*/ 9049492 w 11933084"/>
              <a:gd name="connsiteY122" fmla="*/ 3737954 h 9967872"/>
              <a:gd name="connsiteX123" fmla="*/ 9042400 w 11933084"/>
              <a:gd name="connsiteY123" fmla="*/ 3737954 h 9967872"/>
              <a:gd name="connsiteX124" fmla="*/ 9042400 w 11933084"/>
              <a:gd name="connsiteY124" fmla="*/ 3737953 h 9967872"/>
              <a:gd name="connsiteX125" fmla="*/ 9042400 w 11933084"/>
              <a:gd name="connsiteY125" fmla="*/ 3737953 h 9967872"/>
              <a:gd name="connsiteX126" fmla="*/ 9049492 w 11933084"/>
              <a:gd name="connsiteY126" fmla="*/ 3737953 h 9967872"/>
              <a:gd name="connsiteX127" fmla="*/ 9672484 w 11933084"/>
              <a:gd name="connsiteY127" fmla="*/ 2491969 h 9967872"/>
              <a:gd name="connsiteX128" fmla="*/ 2890684 w 11933084"/>
              <a:gd name="connsiteY128" fmla="*/ 1245986 h 9967872"/>
              <a:gd name="connsiteX129" fmla="*/ 4521200 w 11933084"/>
              <a:gd name="connsiteY129" fmla="*/ 1245986 h 9967872"/>
              <a:gd name="connsiteX130" fmla="*/ 5144192 w 11933084"/>
              <a:gd name="connsiteY130" fmla="*/ 2491968 h 9967872"/>
              <a:gd name="connsiteX131" fmla="*/ 5151284 w 11933084"/>
              <a:gd name="connsiteY131" fmla="*/ 2491968 h 9967872"/>
              <a:gd name="connsiteX132" fmla="*/ 5151284 w 11933084"/>
              <a:gd name="connsiteY132" fmla="*/ 2491970 h 9967872"/>
              <a:gd name="connsiteX133" fmla="*/ 5144192 w 11933084"/>
              <a:gd name="connsiteY133" fmla="*/ 2491970 h 9967872"/>
              <a:gd name="connsiteX134" fmla="*/ 4521200 w 11933084"/>
              <a:gd name="connsiteY134" fmla="*/ 3737954 h 9967872"/>
              <a:gd name="connsiteX135" fmla="*/ 2890683 w 11933084"/>
              <a:gd name="connsiteY135" fmla="*/ 3737954 h 9967872"/>
              <a:gd name="connsiteX136" fmla="*/ 2267692 w 11933084"/>
              <a:gd name="connsiteY136" fmla="*/ 2491970 h 9967872"/>
              <a:gd name="connsiteX137" fmla="*/ 2260600 w 11933084"/>
              <a:gd name="connsiteY137" fmla="*/ 2491970 h 9967872"/>
              <a:gd name="connsiteX138" fmla="*/ 2260600 w 11933084"/>
              <a:gd name="connsiteY138" fmla="*/ 2491970 h 9967872"/>
              <a:gd name="connsiteX139" fmla="*/ 2260601 w 11933084"/>
              <a:gd name="connsiteY139" fmla="*/ 2491968 h 9967872"/>
              <a:gd name="connsiteX140" fmla="*/ 2267692 w 11933084"/>
              <a:gd name="connsiteY140" fmla="*/ 2491968 h 9967872"/>
              <a:gd name="connsiteX141" fmla="*/ 7411884 w 11933084"/>
              <a:gd name="connsiteY141" fmla="*/ 1245985 h 9967872"/>
              <a:gd name="connsiteX142" fmla="*/ 9042400 w 11933084"/>
              <a:gd name="connsiteY142" fmla="*/ 1245985 h 9967872"/>
              <a:gd name="connsiteX143" fmla="*/ 9665392 w 11933084"/>
              <a:gd name="connsiteY143" fmla="*/ 2491967 h 9967872"/>
              <a:gd name="connsiteX144" fmla="*/ 9672482 w 11933084"/>
              <a:gd name="connsiteY144" fmla="*/ 2491967 h 9967872"/>
              <a:gd name="connsiteX145" fmla="*/ 9672484 w 11933084"/>
              <a:gd name="connsiteY145" fmla="*/ 2491969 h 9967872"/>
              <a:gd name="connsiteX146" fmla="*/ 9665392 w 11933084"/>
              <a:gd name="connsiteY146" fmla="*/ 2491969 h 9967872"/>
              <a:gd name="connsiteX147" fmla="*/ 9042400 w 11933084"/>
              <a:gd name="connsiteY147" fmla="*/ 3737953 h 9967872"/>
              <a:gd name="connsiteX148" fmla="*/ 7411884 w 11933084"/>
              <a:gd name="connsiteY148" fmla="*/ 3737953 h 9967872"/>
              <a:gd name="connsiteX149" fmla="*/ 6788892 w 11933084"/>
              <a:gd name="connsiteY149" fmla="*/ 2491970 h 9967872"/>
              <a:gd name="connsiteX150" fmla="*/ 6781800 w 11933084"/>
              <a:gd name="connsiteY150" fmla="*/ 2491970 h 9967872"/>
              <a:gd name="connsiteX151" fmla="*/ 6781800 w 11933084"/>
              <a:gd name="connsiteY151" fmla="*/ 2491969 h 9967872"/>
              <a:gd name="connsiteX152" fmla="*/ 6781800 w 11933084"/>
              <a:gd name="connsiteY152" fmla="*/ 2491968 h 9967872"/>
              <a:gd name="connsiteX153" fmla="*/ 6788892 w 11933084"/>
              <a:gd name="connsiteY153" fmla="*/ 2491968 h 9967872"/>
              <a:gd name="connsiteX154" fmla="*/ 622992 w 11933084"/>
              <a:gd name="connsiteY154" fmla="*/ 1 h 9967872"/>
              <a:gd name="connsiteX155" fmla="*/ 2267692 w 11933084"/>
              <a:gd name="connsiteY155" fmla="*/ 1 h 9967872"/>
              <a:gd name="connsiteX156" fmla="*/ 2890684 w 11933084"/>
              <a:gd name="connsiteY156" fmla="*/ 1245985 h 9967872"/>
              <a:gd name="connsiteX157" fmla="*/ 2890684 w 11933084"/>
              <a:gd name="connsiteY157" fmla="*/ 1245986 h 9967872"/>
              <a:gd name="connsiteX158" fmla="*/ 2883592 w 11933084"/>
              <a:gd name="connsiteY158" fmla="*/ 1245986 h 9967872"/>
              <a:gd name="connsiteX159" fmla="*/ 2260601 w 11933084"/>
              <a:gd name="connsiteY159" fmla="*/ 2491968 h 9967872"/>
              <a:gd name="connsiteX160" fmla="*/ 622992 w 11933084"/>
              <a:gd name="connsiteY160" fmla="*/ 2491968 h 9967872"/>
              <a:gd name="connsiteX161" fmla="*/ 0 w 11933084"/>
              <a:gd name="connsiteY161" fmla="*/ 1245985 h 9967872"/>
              <a:gd name="connsiteX162" fmla="*/ 5144192 w 11933084"/>
              <a:gd name="connsiteY162" fmla="*/ 1 h 9967872"/>
              <a:gd name="connsiteX163" fmla="*/ 6788892 w 11933084"/>
              <a:gd name="connsiteY163" fmla="*/ 1 h 9967872"/>
              <a:gd name="connsiteX164" fmla="*/ 7411884 w 11933084"/>
              <a:gd name="connsiteY164" fmla="*/ 1245985 h 9967872"/>
              <a:gd name="connsiteX165" fmla="*/ 7411884 w 11933084"/>
              <a:gd name="connsiteY165" fmla="*/ 1245985 h 9967872"/>
              <a:gd name="connsiteX166" fmla="*/ 7404792 w 11933084"/>
              <a:gd name="connsiteY166" fmla="*/ 1245985 h 9967872"/>
              <a:gd name="connsiteX167" fmla="*/ 6781800 w 11933084"/>
              <a:gd name="connsiteY167" fmla="*/ 2491968 h 9967872"/>
              <a:gd name="connsiteX168" fmla="*/ 5151284 w 11933084"/>
              <a:gd name="connsiteY168" fmla="*/ 2491968 h 9967872"/>
              <a:gd name="connsiteX169" fmla="*/ 4528292 w 11933084"/>
              <a:gd name="connsiteY169" fmla="*/ 1245986 h 9967872"/>
              <a:gd name="connsiteX170" fmla="*/ 4521200 w 11933084"/>
              <a:gd name="connsiteY170" fmla="*/ 1245986 h 9967872"/>
              <a:gd name="connsiteX171" fmla="*/ 4521200 w 11933084"/>
              <a:gd name="connsiteY171" fmla="*/ 1245985 h 9967872"/>
              <a:gd name="connsiteX172" fmla="*/ 9665392 w 11933084"/>
              <a:gd name="connsiteY172" fmla="*/ 0 h 9967872"/>
              <a:gd name="connsiteX173" fmla="*/ 11310092 w 11933084"/>
              <a:gd name="connsiteY173" fmla="*/ 0 h 9967872"/>
              <a:gd name="connsiteX174" fmla="*/ 11933084 w 11933084"/>
              <a:gd name="connsiteY174" fmla="*/ 1245984 h 9967872"/>
              <a:gd name="connsiteX175" fmla="*/ 11310092 w 11933084"/>
              <a:gd name="connsiteY175" fmla="*/ 2491967 h 9967872"/>
              <a:gd name="connsiteX176" fmla="*/ 9672482 w 11933084"/>
              <a:gd name="connsiteY176" fmla="*/ 2491967 h 9967872"/>
              <a:gd name="connsiteX177" fmla="*/ 9049492 w 11933084"/>
              <a:gd name="connsiteY177" fmla="*/ 1245985 h 9967872"/>
              <a:gd name="connsiteX178" fmla="*/ 9042400 w 11933084"/>
              <a:gd name="connsiteY178" fmla="*/ 1245985 h 9967872"/>
              <a:gd name="connsiteX179" fmla="*/ 9042400 w 11933084"/>
              <a:gd name="connsiteY179" fmla="*/ 1245984 h 99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11933084" h="9967872">
                <a:moveTo>
                  <a:pt x="9672484" y="7475905"/>
                </a:moveTo>
                <a:lnTo>
                  <a:pt x="11310092" y="7475905"/>
                </a:lnTo>
                <a:lnTo>
                  <a:pt x="11933084" y="8721889"/>
                </a:lnTo>
                <a:lnTo>
                  <a:pt x="11310092" y="9967872"/>
                </a:lnTo>
                <a:lnTo>
                  <a:pt x="9665392" y="9967872"/>
                </a:lnTo>
                <a:lnTo>
                  <a:pt x="9042400" y="8721889"/>
                </a:lnTo>
                <a:lnTo>
                  <a:pt x="9049492" y="8721889"/>
                </a:lnTo>
                <a:lnTo>
                  <a:pt x="9672484" y="7475906"/>
                </a:lnTo>
                <a:close/>
                <a:moveTo>
                  <a:pt x="5151284" y="7475905"/>
                </a:moveTo>
                <a:lnTo>
                  <a:pt x="6781800" y="7475905"/>
                </a:lnTo>
                <a:lnTo>
                  <a:pt x="6781800" y="7475906"/>
                </a:lnTo>
                <a:lnTo>
                  <a:pt x="7404792" y="8721889"/>
                </a:lnTo>
                <a:lnTo>
                  <a:pt x="7411884" y="8721889"/>
                </a:lnTo>
                <a:lnTo>
                  <a:pt x="6788892" y="9967872"/>
                </a:lnTo>
                <a:lnTo>
                  <a:pt x="5144192" y="9967872"/>
                </a:lnTo>
                <a:lnTo>
                  <a:pt x="4521200" y="8721889"/>
                </a:lnTo>
                <a:lnTo>
                  <a:pt x="4528292" y="8721889"/>
                </a:lnTo>
                <a:lnTo>
                  <a:pt x="5151284" y="7475906"/>
                </a:lnTo>
                <a:close/>
                <a:moveTo>
                  <a:pt x="622992" y="7475905"/>
                </a:moveTo>
                <a:lnTo>
                  <a:pt x="2260601" y="7475905"/>
                </a:lnTo>
                <a:lnTo>
                  <a:pt x="2260600" y="7475906"/>
                </a:lnTo>
                <a:lnTo>
                  <a:pt x="2883592" y="8721889"/>
                </a:lnTo>
                <a:lnTo>
                  <a:pt x="2890684" y="8721889"/>
                </a:lnTo>
                <a:lnTo>
                  <a:pt x="2267692" y="9967872"/>
                </a:lnTo>
                <a:lnTo>
                  <a:pt x="622992" y="9967872"/>
                </a:lnTo>
                <a:lnTo>
                  <a:pt x="0" y="8721889"/>
                </a:lnTo>
                <a:close/>
                <a:moveTo>
                  <a:pt x="7411882" y="6229922"/>
                </a:moveTo>
                <a:lnTo>
                  <a:pt x="9042400" y="6229922"/>
                </a:lnTo>
                <a:lnTo>
                  <a:pt x="9665392" y="7475903"/>
                </a:lnTo>
                <a:lnTo>
                  <a:pt x="9672482" y="7475903"/>
                </a:lnTo>
                <a:lnTo>
                  <a:pt x="9672484" y="7475905"/>
                </a:lnTo>
                <a:lnTo>
                  <a:pt x="9665392" y="7475905"/>
                </a:lnTo>
                <a:lnTo>
                  <a:pt x="9042400" y="8721889"/>
                </a:lnTo>
                <a:lnTo>
                  <a:pt x="7411884" y="8721889"/>
                </a:lnTo>
                <a:lnTo>
                  <a:pt x="6788892" y="7475905"/>
                </a:lnTo>
                <a:lnTo>
                  <a:pt x="6781800" y="7475905"/>
                </a:lnTo>
                <a:lnTo>
                  <a:pt x="6781802" y="7475903"/>
                </a:lnTo>
                <a:lnTo>
                  <a:pt x="6788892" y="7475903"/>
                </a:lnTo>
                <a:close/>
                <a:moveTo>
                  <a:pt x="2890683" y="6229922"/>
                </a:moveTo>
                <a:lnTo>
                  <a:pt x="4521202" y="6229922"/>
                </a:lnTo>
                <a:lnTo>
                  <a:pt x="5144192" y="7475903"/>
                </a:lnTo>
                <a:lnTo>
                  <a:pt x="5151282" y="7475903"/>
                </a:lnTo>
                <a:lnTo>
                  <a:pt x="5151284" y="7475905"/>
                </a:lnTo>
                <a:lnTo>
                  <a:pt x="5144192" y="7475905"/>
                </a:lnTo>
                <a:lnTo>
                  <a:pt x="4521200" y="8721889"/>
                </a:lnTo>
                <a:lnTo>
                  <a:pt x="2890684" y="8721889"/>
                </a:lnTo>
                <a:lnTo>
                  <a:pt x="2267692" y="7475905"/>
                </a:lnTo>
                <a:lnTo>
                  <a:pt x="2260601" y="7475905"/>
                </a:lnTo>
                <a:lnTo>
                  <a:pt x="2260602" y="7475903"/>
                </a:lnTo>
                <a:lnTo>
                  <a:pt x="2267692" y="7475903"/>
                </a:lnTo>
                <a:close/>
                <a:moveTo>
                  <a:pt x="9672484" y="4983936"/>
                </a:moveTo>
                <a:lnTo>
                  <a:pt x="11310092" y="4983936"/>
                </a:lnTo>
                <a:lnTo>
                  <a:pt x="11933084" y="6229920"/>
                </a:lnTo>
                <a:lnTo>
                  <a:pt x="11310092" y="7475903"/>
                </a:lnTo>
                <a:lnTo>
                  <a:pt x="9672482" y="7475903"/>
                </a:lnTo>
                <a:lnTo>
                  <a:pt x="9049492" y="6229922"/>
                </a:lnTo>
                <a:lnTo>
                  <a:pt x="9042400" y="6229922"/>
                </a:lnTo>
                <a:lnTo>
                  <a:pt x="9042400" y="6229920"/>
                </a:lnTo>
                <a:lnTo>
                  <a:pt x="9049492" y="6229920"/>
                </a:lnTo>
                <a:lnTo>
                  <a:pt x="9672484" y="4983937"/>
                </a:lnTo>
                <a:close/>
                <a:moveTo>
                  <a:pt x="2890684" y="3737955"/>
                </a:moveTo>
                <a:lnTo>
                  <a:pt x="4521200" y="3737955"/>
                </a:lnTo>
                <a:lnTo>
                  <a:pt x="5144192" y="4983936"/>
                </a:lnTo>
                <a:lnTo>
                  <a:pt x="4521200" y="6229920"/>
                </a:lnTo>
                <a:lnTo>
                  <a:pt x="2890684" y="6229920"/>
                </a:lnTo>
                <a:lnTo>
                  <a:pt x="2267692" y="4983936"/>
                </a:lnTo>
                <a:close/>
                <a:moveTo>
                  <a:pt x="7411884" y="3737954"/>
                </a:moveTo>
                <a:lnTo>
                  <a:pt x="9042400" y="3737954"/>
                </a:lnTo>
                <a:lnTo>
                  <a:pt x="9665392" y="4983936"/>
                </a:lnTo>
                <a:lnTo>
                  <a:pt x="9672484" y="4983936"/>
                </a:lnTo>
                <a:lnTo>
                  <a:pt x="9672484" y="4983936"/>
                </a:lnTo>
                <a:lnTo>
                  <a:pt x="9665392" y="4983936"/>
                </a:lnTo>
                <a:lnTo>
                  <a:pt x="9042400" y="6229920"/>
                </a:lnTo>
                <a:lnTo>
                  <a:pt x="7411884" y="6229920"/>
                </a:lnTo>
                <a:lnTo>
                  <a:pt x="6788892" y="4983936"/>
                </a:lnTo>
                <a:close/>
                <a:moveTo>
                  <a:pt x="622992" y="2491970"/>
                </a:moveTo>
                <a:lnTo>
                  <a:pt x="2260600" y="2491970"/>
                </a:lnTo>
                <a:lnTo>
                  <a:pt x="2883592" y="3737954"/>
                </a:lnTo>
                <a:lnTo>
                  <a:pt x="2890683" y="3737954"/>
                </a:lnTo>
                <a:lnTo>
                  <a:pt x="2890684" y="3737955"/>
                </a:lnTo>
                <a:lnTo>
                  <a:pt x="2883592" y="3737955"/>
                </a:lnTo>
                <a:lnTo>
                  <a:pt x="2260601" y="4983936"/>
                </a:lnTo>
                <a:lnTo>
                  <a:pt x="2260600" y="4983937"/>
                </a:lnTo>
                <a:lnTo>
                  <a:pt x="2883592" y="6229920"/>
                </a:lnTo>
                <a:lnTo>
                  <a:pt x="2890684" y="6229920"/>
                </a:lnTo>
                <a:lnTo>
                  <a:pt x="2890683" y="6229922"/>
                </a:lnTo>
                <a:lnTo>
                  <a:pt x="2883592" y="6229922"/>
                </a:lnTo>
                <a:lnTo>
                  <a:pt x="2260602" y="7475903"/>
                </a:lnTo>
                <a:lnTo>
                  <a:pt x="622992" y="7475903"/>
                </a:lnTo>
                <a:lnTo>
                  <a:pt x="0" y="6229920"/>
                </a:lnTo>
                <a:lnTo>
                  <a:pt x="622992" y="4983936"/>
                </a:lnTo>
                <a:lnTo>
                  <a:pt x="0" y="3737955"/>
                </a:lnTo>
                <a:close/>
                <a:moveTo>
                  <a:pt x="5151284" y="2491970"/>
                </a:moveTo>
                <a:lnTo>
                  <a:pt x="6781800" y="2491970"/>
                </a:lnTo>
                <a:lnTo>
                  <a:pt x="7404792" y="3737953"/>
                </a:lnTo>
                <a:lnTo>
                  <a:pt x="7411884" y="3737953"/>
                </a:lnTo>
                <a:lnTo>
                  <a:pt x="7411884" y="3737954"/>
                </a:lnTo>
                <a:lnTo>
                  <a:pt x="7404792" y="3737954"/>
                </a:lnTo>
                <a:lnTo>
                  <a:pt x="6781800" y="4983936"/>
                </a:lnTo>
                <a:lnTo>
                  <a:pt x="6781800" y="4983937"/>
                </a:lnTo>
                <a:lnTo>
                  <a:pt x="7404792" y="6229920"/>
                </a:lnTo>
                <a:lnTo>
                  <a:pt x="7411884" y="6229920"/>
                </a:lnTo>
                <a:lnTo>
                  <a:pt x="7411882" y="6229922"/>
                </a:lnTo>
                <a:lnTo>
                  <a:pt x="7404792" y="6229922"/>
                </a:lnTo>
                <a:lnTo>
                  <a:pt x="6781802" y="7475903"/>
                </a:lnTo>
                <a:lnTo>
                  <a:pt x="5151282" y="7475903"/>
                </a:lnTo>
                <a:lnTo>
                  <a:pt x="4528292" y="6229922"/>
                </a:lnTo>
                <a:lnTo>
                  <a:pt x="4521202" y="6229922"/>
                </a:lnTo>
                <a:lnTo>
                  <a:pt x="4521200" y="6229920"/>
                </a:lnTo>
                <a:lnTo>
                  <a:pt x="4528292" y="6229920"/>
                </a:lnTo>
                <a:lnTo>
                  <a:pt x="5151284" y="4983937"/>
                </a:lnTo>
                <a:lnTo>
                  <a:pt x="5151284" y="4983936"/>
                </a:lnTo>
                <a:lnTo>
                  <a:pt x="4528292" y="3737955"/>
                </a:lnTo>
                <a:lnTo>
                  <a:pt x="4521200" y="3737955"/>
                </a:lnTo>
                <a:lnTo>
                  <a:pt x="4521200" y="3737954"/>
                </a:lnTo>
                <a:lnTo>
                  <a:pt x="4528292" y="3737954"/>
                </a:lnTo>
                <a:lnTo>
                  <a:pt x="5151284" y="2491970"/>
                </a:lnTo>
                <a:close/>
                <a:moveTo>
                  <a:pt x="9672484" y="2491969"/>
                </a:moveTo>
                <a:lnTo>
                  <a:pt x="11310092" y="2491969"/>
                </a:lnTo>
                <a:lnTo>
                  <a:pt x="11933084" y="3737953"/>
                </a:lnTo>
                <a:lnTo>
                  <a:pt x="11310092" y="4983936"/>
                </a:lnTo>
                <a:lnTo>
                  <a:pt x="9672484" y="4983936"/>
                </a:lnTo>
                <a:lnTo>
                  <a:pt x="9049492" y="3737954"/>
                </a:lnTo>
                <a:lnTo>
                  <a:pt x="9042400" y="3737954"/>
                </a:lnTo>
                <a:lnTo>
                  <a:pt x="9042400" y="3737953"/>
                </a:lnTo>
                <a:lnTo>
                  <a:pt x="9042400" y="3737953"/>
                </a:lnTo>
                <a:lnTo>
                  <a:pt x="9049492" y="3737953"/>
                </a:lnTo>
                <a:lnTo>
                  <a:pt x="9672484" y="2491969"/>
                </a:lnTo>
                <a:close/>
                <a:moveTo>
                  <a:pt x="2890684" y="1245986"/>
                </a:moveTo>
                <a:lnTo>
                  <a:pt x="4521200" y="1245986"/>
                </a:lnTo>
                <a:lnTo>
                  <a:pt x="5144192" y="2491968"/>
                </a:lnTo>
                <a:lnTo>
                  <a:pt x="5151284" y="2491968"/>
                </a:lnTo>
                <a:lnTo>
                  <a:pt x="5151284" y="2491970"/>
                </a:lnTo>
                <a:lnTo>
                  <a:pt x="5144192" y="2491970"/>
                </a:lnTo>
                <a:lnTo>
                  <a:pt x="4521200" y="3737954"/>
                </a:lnTo>
                <a:lnTo>
                  <a:pt x="2890683" y="3737954"/>
                </a:lnTo>
                <a:lnTo>
                  <a:pt x="2267692" y="2491970"/>
                </a:lnTo>
                <a:lnTo>
                  <a:pt x="2260600" y="2491970"/>
                </a:lnTo>
                <a:lnTo>
                  <a:pt x="2260600" y="2491970"/>
                </a:lnTo>
                <a:lnTo>
                  <a:pt x="2260601" y="2491968"/>
                </a:lnTo>
                <a:lnTo>
                  <a:pt x="2267692" y="2491968"/>
                </a:lnTo>
                <a:close/>
                <a:moveTo>
                  <a:pt x="7411884" y="1245985"/>
                </a:moveTo>
                <a:lnTo>
                  <a:pt x="9042400" y="1245985"/>
                </a:lnTo>
                <a:lnTo>
                  <a:pt x="9665392" y="2491967"/>
                </a:lnTo>
                <a:lnTo>
                  <a:pt x="9672482" y="2491967"/>
                </a:lnTo>
                <a:lnTo>
                  <a:pt x="9672484" y="2491969"/>
                </a:lnTo>
                <a:lnTo>
                  <a:pt x="9665392" y="2491969"/>
                </a:lnTo>
                <a:lnTo>
                  <a:pt x="9042400" y="3737953"/>
                </a:lnTo>
                <a:lnTo>
                  <a:pt x="7411884" y="3737953"/>
                </a:lnTo>
                <a:lnTo>
                  <a:pt x="6788892" y="2491970"/>
                </a:lnTo>
                <a:lnTo>
                  <a:pt x="6781800" y="2491970"/>
                </a:lnTo>
                <a:lnTo>
                  <a:pt x="6781800" y="2491969"/>
                </a:lnTo>
                <a:lnTo>
                  <a:pt x="6781800" y="2491968"/>
                </a:lnTo>
                <a:lnTo>
                  <a:pt x="6788892" y="2491968"/>
                </a:lnTo>
                <a:close/>
                <a:moveTo>
                  <a:pt x="622992" y="1"/>
                </a:moveTo>
                <a:lnTo>
                  <a:pt x="2267692" y="1"/>
                </a:lnTo>
                <a:lnTo>
                  <a:pt x="2890684" y="1245985"/>
                </a:lnTo>
                <a:lnTo>
                  <a:pt x="2890684" y="1245986"/>
                </a:lnTo>
                <a:lnTo>
                  <a:pt x="2883592" y="1245986"/>
                </a:lnTo>
                <a:lnTo>
                  <a:pt x="2260601" y="2491968"/>
                </a:lnTo>
                <a:lnTo>
                  <a:pt x="622992" y="2491968"/>
                </a:lnTo>
                <a:lnTo>
                  <a:pt x="0" y="1245985"/>
                </a:lnTo>
                <a:close/>
                <a:moveTo>
                  <a:pt x="5144192" y="1"/>
                </a:moveTo>
                <a:lnTo>
                  <a:pt x="6788892" y="1"/>
                </a:lnTo>
                <a:lnTo>
                  <a:pt x="7411884" y="1245985"/>
                </a:lnTo>
                <a:lnTo>
                  <a:pt x="7411884" y="1245985"/>
                </a:lnTo>
                <a:lnTo>
                  <a:pt x="7404792" y="1245985"/>
                </a:lnTo>
                <a:lnTo>
                  <a:pt x="6781800" y="2491968"/>
                </a:lnTo>
                <a:lnTo>
                  <a:pt x="5151284" y="2491968"/>
                </a:lnTo>
                <a:lnTo>
                  <a:pt x="4528292" y="1245986"/>
                </a:lnTo>
                <a:lnTo>
                  <a:pt x="4521200" y="1245986"/>
                </a:lnTo>
                <a:lnTo>
                  <a:pt x="4521200" y="1245985"/>
                </a:lnTo>
                <a:close/>
                <a:moveTo>
                  <a:pt x="9665392" y="0"/>
                </a:moveTo>
                <a:lnTo>
                  <a:pt x="11310092" y="0"/>
                </a:lnTo>
                <a:lnTo>
                  <a:pt x="11933084" y="1245984"/>
                </a:lnTo>
                <a:lnTo>
                  <a:pt x="11310092" y="2491967"/>
                </a:lnTo>
                <a:lnTo>
                  <a:pt x="9672482" y="2491967"/>
                </a:lnTo>
                <a:lnTo>
                  <a:pt x="9049492" y="1245985"/>
                </a:lnTo>
                <a:lnTo>
                  <a:pt x="9042400" y="1245985"/>
                </a:lnTo>
                <a:lnTo>
                  <a:pt x="9042400" y="1245984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555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EEB05B-8AD0-54D5-BE97-D36E42D384AF}"/>
              </a:ext>
            </a:extLst>
          </p:cNvPr>
          <p:cNvSpPr/>
          <p:nvPr/>
        </p:nvSpPr>
        <p:spPr>
          <a:xfrm>
            <a:off x="8352926" y="-12702769"/>
            <a:ext cx="11832694" cy="22928362"/>
          </a:xfrm>
          <a:custGeom>
            <a:avLst/>
            <a:gdLst>
              <a:gd name="connsiteX0" fmla="*/ 2883592 w 5151284"/>
              <a:gd name="connsiteY0" fmla="*/ 7489742 h 9981709"/>
              <a:gd name="connsiteX1" fmla="*/ 4528292 w 5151284"/>
              <a:gd name="connsiteY1" fmla="*/ 7489742 h 9981709"/>
              <a:gd name="connsiteX2" fmla="*/ 5151284 w 5151284"/>
              <a:gd name="connsiteY2" fmla="*/ 8735726 h 9981709"/>
              <a:gd name="connsiteX3" fmla="*/ 4528292 w 5151284"/>
              <a:gd name="connsiteY3" fmla="*/ 9981709 h 9981709"/>
              <a:gd name="connsiteX4" fmla="*/ 2883592 w 5151284"/>
              <a:gd name="connsiteY4" fmla="*/ 9981709 h 9981709"/>
              <a:gd name="connsiteX5" fmla="*/ 2260600 w 5151284"/>
              <a:gd name="connsiteY5" fmla="*/ 8735726 h 9981709"/>
              <a:gd name="connsiteX6" fmla="*/ 2890684 w 5151284"/>
              <a:gd name="connsiteY6" fmla="*/ 2491969 h 9981709"/>
              <a:gd name="connsiteX7" fmla="*/ 4528292 w 5151284"/>
              <a:gd name="connsiteY7" fmla="*/ 2491969 h 9981709"/>
              <a:gd name="connsiteX8" fmla="*/ 5151284 w 5151284"/>
              <a:gd name="connsiteY8" fmla="*/ 3737953 h 9981709"/>
              <a:gd name="connsiteX9" fmla="*/ 4528292 w 5151284"/>
              <a:gd name="connsiteY9" fmla="*/ 4983936 h 9981709"/>
              <a:gd name="connsiteX10" fmla="*/ 2883592 w 5151284"/>
              <a:gd name="connsiteY10" fmla="*/ 4983936 h 9981709"/>
              <a:gd name="connsiteX11" fmla="*/ 2260600 w 5151284"/>
              <a:gd name="connsiteY11" fmla="*/ 3737954 h 9981709"/>
              <a:gd name="connsiteX12" fmla="*/ 2267692 w 5151284"/>
              <a:gd name="connsiteY12" fmla="*/ 3737954 h 9981709"/>
              <a:gd name="connsiteX13" fmla="*/ 2890684 w 5151284"/>
              <a:gd name="connsiteY13" fmla="*/ 2491971 h 9981709"/>
              <a:gd name="connsiteX14" fmla="*/ 622992 w 5151284"/>
              <a:gd name="connsiteY14" fmla="*/ 1245987 h 9981709"/>
              <a:gd name="connsiteX15" fmla="*/ 2260602 w 5151284"/>
              <a:gd name="connsiteY15" fmla="*/ 1245987 h 9981709"/>
              <a:gd name="connsiteX16" fmla="*/ 2883592 w 5151284"/>
              <a:gd name="connsiteY16" fmla="*/ 2491967 h 9981709"/>
              <a:gd name="connsiteX17" fmla="*/ 2890684 w 5151284"/>
              <a:gd name="connsiteY17" fmla="*/ 2491967 h 9981709"/>
              <a:gd name="connsiteX18" fmla="*/ 2890684 w 5151284"/>
              <a:gd name="connsiteY18" fmla="*/ 2491969 h 9981709"/>
              <a:gd name="connsiteX19" fmla="*/ 2883592 w 5151284"/>
              <a:gd name="connsiteY19" fmla="*/ 2491969 h 9981709"/>
              <a:gd name="connsiteX20" fmla="*/ 2260600 w 5151284"/>
              <a:gd name="connsiteY20" fmla="*/ 3737953 h 9981709"/>
              <a:gd name="connsiteX21" fmla="*/ 2260600 w 5151284"/>
              <a:gd name="connsiteY21" fmla="*/ 3737954 h 9981709"/>
              <a:gd name="connsiteX22" fmla="*/ 622992 w 5151284"/>
              <a:gd name="connsiteY22" fmla="*/ 3737954 h 9981709"/>
              <a:gd name="connsiteX23" fmla="*/ 0 w 5151284"/>
              <a:gd name="connsiteY23" fmla="*/ 2491971 h 9981709"/>
              <a:gd name="connsiteX24" fmla="*/ 2883592 w 5151284"/>
              <a:gd name="connsiteY24" fmla="*/ 0 h 9981709"/>
              <a:gd name="connsiteX25" fmla="*/ 4528292 w 5151284"/>
              <a:gd name="connsiteY25" fmla="*/ 0 h 9981709"/>
              <a:gd name="connsiteX26" fmla="*/ 5151284 w 5151284"/>
              <a:gd name="connsiteY26" fmla="*/ 1245984 h 9981709"/>
              <a:gd name="connsiteX27" fmla="*/ 4528292 w 5151284"/>
              <a:gd name="connsiteY27" fmla="*/ 2491967 h 9981709"/>
              <a:gd name="connsiteX28" fmla="*/ 2890684 w 5151284"/>
              <a:gd name="connsiteY28" fmla="*/ 2491967 h 9981709"/>
              <a:gd name="connsiteX29" fmla="*/ 2267692 w 5151284"/>
              <a:gd name="connsiteY29" fmla="*/ 1245987 h 9981709"/>
              <a:gd name="connsiteX30" fmla="*/ 2260602 w 5151284"/>
              <a:gd name="connsiteY30" fmla="*/ 1245987 h 9981709"/>
              <a:gd name="connsiteX31" fmla="*/ 2260600 w 5151284"/>
              <a:gd name="connsiteY31" fmla="*/ 1245984 h 998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51284" h="9981709">
                <a:moveTo>
                  <a:pt x="2883592" y="7489742"/>
                </a:moveTo>
                <a:lnTo>
                  <a:pt x="4528292" y="7489742"/>
                </a:lnTo>
                <a:lnTo>
                  <a:pt x="5151284" y="8735726"/>
                </a:lnTo>
                <a:lnTo>
                  <a:pt x="4528292" y="9981709"/>
                </a:lnTo>
                <a:lnTo>
                  <a:pt x="2883592" y="9981709"/>
                </a:lnTo>
                <a:lnTo>
                  <a:pt x="2260600" y="8735726"/>
                </a:lnTo>
                <a:close/>
                <a:moveTo>
                  <a:pt x="2890684" y="2491969"/>
                </a:moveTo>
                <a:lnTo>
                  <a:pt x="4528292" y="2491969"/>
                </a:lnTo>
                <a:lnTo>
                  <a:pt x="5151284" y="3737953"/>
                </a:lnTo>
                <a:lnTo>
                  <a:pt x="4528292" y="4983936"/>
                </a:lnTo>
                <a:lnTo>
                  <a:pt x="2883592" y="4983936"/>
                </a:lnTo>
                <a:lnTo>
                  <a:pt x="2260600" y="3737954"/>
                </a:lnTo>
                <a:lnTo>
                  <a:pt x="2267692" y="3737954"/>
                </a:lnTo>
                <a:lnTo>
                  <a:pt x="2890684" y="2491971"/>
                </a:lnTo>
                <a:close/>
                <a:moveTo>
                  <a:pt x="622992" y="1245987"/>
                </a:moveTo>
                <a:lnTo>
                  <a:pt x="2260602" y="1245987"/>
                </a:lnTo>
                <a:lnTo>
                  <a:pt x="2883592" y="2491967"/>
                </a:lnTo>
                <a:lnTo>
                  <a:pt x="2890684" y="2491967"/>
                </a:lnTo>
                <a:lnTo>
                  <a:pt x="2890684" y="2491969"/>
                </a:lnTo>
                <a:lnTo>
                  <a:pt x="2883592" y="2491969"/>
                </a:lnTo>
                <a:lnTo>
                  <a:pt x="2260600" y="3737953"/>
                </a:lnTo>
                <a:lnTo>
                  <a:pt x="2260600" y="3737954"/>
                </a:lnTo>
                <a:lnTo>
                  <a:pt x="622992" y="3737954"/>
                </a:lnTo>
                <a:lnTo>
                  <a:pt x="0" y="2491971"/>
                </a:lnTo>
                <a:close/>
                <a:moveTo>
                  <a:pt x="2883592" y="0"/>
                </a:moveTo>
                <a:lnTo>
                  <a:pt x="4528292" y="0"/>
                </a:lnTo>
                <a:lnTo>
                  <a:pt x="5151284" y="1245984"/>
                </a:lnTo>
                <a:lnTo>
                  <a:pt x="4528292" y="2491967"/>
                </a:lnTo>
                <a:lnTo>
                  <a:pt x="2890684" y="2491967"/>
                </a:lnTo>
                <a:lnTo>
                  <a:pt x="2267692" y="1245987"/>
                </a:lnTo>
                <a:lnTo>
                  <a:pt x="2260602" y="1245987"/>
                </a:lnTo>
                <a:lnTo>
                  <a:pt x="226060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45" name="Freeform: Shape 44" descr="Programming data on computer monitor">
            <a:extLst>
              <a:ext uri="{FF2B5EF4-FFF2-40B4-BE49-F238E27FC236}">
                <a16:creationId xmlns:a16="http://schemas.microsoft.com/office/drawing/2014/main" id="{F71CFF0A-8F95-6815-A166-A9F74A5736F3}"/>
              </a:ext>
            </a:extLst>
          </p:cNvPr>
          <p:cNvSpPr/>
          <p:nvPr/>
        </p:nvSpPr>
        <p:spPr>
          <a:xfrm>
            <a:off x="-9240684" y="-9899509"/>
            <a:ext cx="16141441" cy="21677678"/>
          </a:xfrm>
          <a:custGeom>
            <a:avLst/>
            <a:gdLst>
              <a:gd name="connsiteX0" fmla="*/ 622992 w 7411884"/>
              <a:gd name="connsiteY0" fmla="*/ 7462066 h 9954033"/>
              <a:gd name="connsiteX1" fmla="*/ 2267692 w 7411884"/>
              <a:gd name="connsiteY1" fmla="*/ 7462066 h 9954033"/>
              <a:gd name="connsiteX2" fmla="*/ 2890684 w 7411884"/>
              <a:gd name="connsiteY2" fmla="*/ 8708050 h 9954033"/>
              <a:gd name="connsiteX3" fmla="*/ 2267692 w 7411884"/>
              <a:gd name="connsiteY3" fmla="*/ 9954033 h 9954033"/>
              <a:gd name="connsiteX4" fmla="*/ 622992 w 7411884"/>
              <a:gd name="connsiteY4" fmla="*/ 9954033 h 9954033"/>
              <a:gd name="connsiteX5" fmla="*/ 0 w 7411884"/>
              <a:gd name="connsiteY5" fmla="*/ 8708050 h 9954033"/>
              <a:gd name="connsiteX6" fmla="*/ 619533 w 7411884"/>
              <a:gd name="connsiteY6" fmla="*/ 2485048 h 9954033"/>
              <a:gd name="connsiteX7" fmla="*/ 622992 w 7411884"/>
              <a:gd name="connsiteY7" fmla="*/ 2491967 h 9954033"/>
              <a:gd name="connsiteX8" fmla="*/ 2267520 w 7411884"/>
              <a:gd name="connsiteY8" fmla="*/ 2491967 h 9954033"/>
              <a:gd name="connsiteX9" fmla="*/ 2260600 w 7411884"/>
              <a:gd name="connsiteY9" fmla="*/ 2505806 h 9954033"/>
              <a:gd name="connsiteX10" fmla="*/ 2880219 w 7411884"/>
              <a:gd name="connsiteY10" fmla="*/ 3745043 h 9954033"/>
              <a:gd name="connsiteX11" fmla="*/ 2267692 w 7411884"/>
              <a:gd name="connsiteY11" fmla="*/ 4970096 h 9954033"/>
              <a:gd name="connsiteX12" fmla="*/ 622992 w 7411884"/>
              <a:gd name="connsiteY12" fmla="*/ 4970096 h 9954033"/>
              <a:gd name="connsiteX13" fmla="*/ 0 w 7411884"/>
              <a:gd name="connsiteY13" fmla="*/ 3724113 h 9954033"/>
              <a:gd name="connsiteX14" fmla="*/ 2271066 w 7411884"/>
              <a:gd name="connsiteY14" fmla="*/ 2484876 h 9954033"/>
              <a:gd name="connsiteX15" fmla="*/ 2271152 w 7411884"/>
              <a:gd name="connsiteY15" fmla="*/ 2485048 h 9954033"/>
              <a:gd name="connsiteX16" fmla="*/ 2267692 w 7411884"/>
              <a:gd name="connsiteY16" fmla="*/ 2491967 h 9954033"/>
              <a:gd name="connsiteX17" fmla="*/ 2267520 w 7411884"/>
              <a:gd name="connsiteY17" fmla="*/ 2491967 h 9954033"/>
              <a:gd name="connsiteX18" fmla="*/ 2883765 w 7411884"/>
              <a:gd name="connsiteY18" fmla="*/ 1259822 h 9954033"/>
              <a:gd name="connsiteX19" fmla="*/ 4528119 w 7411884"/>
              <a:gd name="connsiteY19" fmla="*/ 1259822 h 9954033"/>
              <a:gd name="connsiteX20" fmla="*/ 5144192 w 7411884"/>
              <a:gd name="connsiteY20" fmla="*/ 2491967 h 9954033"/>
              <a:gd name="connsiteX21" fmla="*/ 5144365 w 7411884"/>
              <a:gd name="connsiteY21" fmla="*/ 2491967 h 9954033"/>
              <a:gd name="connsiteX22" fmla="*/ 5151284 w 7411884"/>
              <a:gd name="connsiteY22" fmla="*/ 2505806 h 9954033"/>
              <a:gd name="connsiteX23" fmla="*/ 4528292 w 7411884"/>
              <a:gd name="connsiteY23" fmla="*/ 3751789 h 9954033"/>
              <a:gd name="connsiteX24" fmla="*/ 2883592 w 7411884"/>
              <a:gd name="connsiteY24" fmla="*/ 3751789 h 9954033"/>
              <a:gd name="connsiteX25" fmla="*/ 2880219 w 7411884"/>
              <a:gd name="connsiteY25" fmla="*/ 3745043 h 9954033"/>
              <a:gd name="connsiteX26" fmla="*/ 2890684 w 7411884"/>
              <a:gd name="connsiteY26" fmla="*/ 3724113 h 9954033"/>
              <a:gd name="connsiteX27" fmla="*/ 2271152 w 7411884"/>
              <a:gd name="connsiteY27" fmla="*/ 2485048 h 9954033"/>
              <a:gd name="connsiteX28" fmla="*/ 5144192 w 7411884"/>
              <a:gd name="connsiteY28" fmla="*/ 0 h 9954033"/>
              <a:gd name="connsiteX29" fmla="*/ 6788892 w 7411884"/>
              <a:gd name="connsiteY29" fmla="*/ 0 h 9954033"/>
              <a:gd name="connsiteX30" fmla="*/ 7411884 w 7411884"/>
              <a:gd name="connsiteY30" fmla="*/ 1245984 h 9954033"/>
              <a:gd name="connsiteX31" fmla="*/ 6788892 w 7411884"/>
              <a:gd name="connsiteY31" fmla="*/ 2491967 h 9954033"/>
              <a:gd name="connsiteX32" fmla="*/ 5144365 w 7411884"/>
              <a:gd name="connsiteY32" fmla="*/ 2491967 h 9954033"/>
              <a:gd name="connsiteX33" fmla="*/ 4528292 w 7411884"/>
              <a:gd name="connsiteY33" fmla="*/ 1259822 h 9954033"/>
              <a:gd name="connsiteX34" fmla="*/ 4528119 w 7411884"/>
              <a:gd name="connsiteY34" fmla="*/ 1259822 h 9954033"/>
              <a:gd name="connsiteX35" fmla="*/ 4521200 w 7411884"/>
              <a:gd name="connsiteY35" fmla="*/ 1245984 h 9954033"/>
              <a:gd name="connsiteX36" fmla="*/ 622992 w 7411884"/>
              <a:gd name="connsiteY36" fmla="*/ 0 h 9954033"/>
              <a:gd name="connsiteX37" fmla="*/ 2267692 w 7411884"/>
              <a:gd name="connsiteY37" fmla="*/ 0 h 9954033"/>
              <a:gd name="connsiteX38" fmla="*/ 2890684 w 7411884"/>
              <a:gd name="connsiteY38" fmla="*/ 1245984 h 9954033"/>
              <a:gd name="connsiteX39" fmla="*/ 2883765 w 7411884"/>
              <a:gd name="connsiteY39" fmla="*/ 1259822 h 9954033"/>
              <a:gd name="connsiteX40" fmla="*/ 2883592 w 7411884"/>
              <a:gd name="connsiteY40" fmla="*/ 1259822 h 9954033"/>
              <a:gd name="connsiteX41" fmla="*/ 2271066 w 7411884"/>
              <a:gd name="connsiteY41" fmla="*/ 2484876 h 9954033"/>
              <a:gd name="connsiteX42" fmla="*/ 2267692 w 7411884"/>
              <a:gd name="connsiteY42" fmla="*/ 2478129 h 9954033"/>
              <a:gd name="connsiteX43" fmla="*/ 622992 w 7411884"/>
              <a:gd name="connsiteY43" fmla="*/ 2478129 h 9954033"/>
              <a:gd name="connsiteX44" fmla="*/ 619533 w 7411884"/>
              <a:gd name="connsiteY44" fmla="*/ 2485048 h 9954033"/>
              <a:gd name="connsiteX45" fmla="*/ 0 w 7411884"/>
              <a:gd name="connsiteY45" fmla="*/ 1245984 h 99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411884" h="9954033">
                <a:moveTo>
                  <a:pt x="622992" y="7462066"/>
                </a:moveTo>
                <a:lnTo>
                  <a:pt x="2267692" y="7462066"/>
                </a:lnTo>
                <a:lnTo>
                  <a:pt x="2890684" y="8708050"/>
                </a:lnTo>
                <a:lnTo>
                  <a:pt x="2267692" y="9954033"/>
                </a:lnTo>
                <a:lnTo>
                  <a:pt x="622992" y="9954033"/>
                </a:lnTo>
                <a:lnTo>
                  <a:pt x="0" y="8708050"/>
                </a:lnTo>
                <a:close/>
                <a:moveTo>
                  <a:pt x="619533" y="2485048"/>
                </a:moveTo>
                <a:lnTo>
                  <a:pt x="622992" y="2491967"/>
                </a:lnTo>
                <a:lnTo>
                  <a:pt x="2267520" y="2491967"/>
                </a:lnTo>
                <a:lnTo>
                  <a:pt x="2260600" y="2505806"/>
                </a:lnTo>
                <a:lnTo>
                  <a:pt x="2880219" y="3745043"/>
                </a:lnTo>
                <a:lnTo>
                  <a:pt x="2267692" y="4970096"/>
                </a:lnTo>
                <a:lnTo>
                  <a:pt x="622992" y="4970096"/>
                </a:lnTo>
                <a:lnTo>
                  <a:pt x="0" y="3724113"/>
                </a:lnTo>
                <a:close/>
                <a:moveTo>
                  <a:pt x="2271066" y="2484876"/>
                </a:moveTo>
                <a:lnTo>
                  <a:pt x="2271152" y="2485048"/>
                </a:lnTo>
                <a:lnTo>
                  <a:pt x="2267692" y="2491967"/>
                </a:lnTo>
                <a:lnTo>
                  <a:pt x="2267520" y="2491967"/>
                </a:lnTo>
                <a:close/>
                <a:moveTo>
                  <a:pt x="2883765" y="1259822"/>
                </a:moveTo>
                <a:lnTo>
                  <a:pt x="4528119" y="1259822"/>
                </a:lnTo>
                <a:lnTo>
                  <a:pt x="5144192" y="2491967"/>
                </a:lnTo>
                <a:lnTo>
                  <a:pt x="5144365" y="2491967"/>
                </a:lnTo>
                <a:lnTo>
                  <a:pt x="5151284" y="2505806"/>
                </a:lnTo>
                <a:lnTo>
                  <a:pt x="4528292" y="3751789"/>
                </a:lnTo>
                <a:lnTo>
                  <a:pt x="2883592" y="3751789"/>
                </a:lnTo>
                <a:lnTo>
                  <a:pt x="2880219" y="3745043"/>
                </a:lnTo>
                <a:lnTo>
                  <a:pt x="2890684" y="3724113"/>
                </a:lnTo>
                <a:lnTo>
                  <a:pt x="2271152" y="2485048"/>
                </a:lnTo>
                <a:close/>
                <a:moveTo>
                  <a:pt x="5144192" y="0"/>
                </a:moveTo>
                <a:lnTo>
                  <a:pt x="6788892" y="0"/>
                </a:lnTo>
                <a:lnTo>
                  <a:pt x="7411884" y="1245984"/>
                </a:lnTo>
                <a:lnTo>
                  <a:pt x="6788892" y="2491967"/>
                </a:lnTo>
                <a:lnTo>
                  <a:pt x="5144365" y="2491967"/>
                </a:lnTo>
                <a:lnTo>
                  <a:pt x="4528292" y="1259822"/>
                </a:lnTo>
                <a:lnTo>
                  <a:pt x="4528119" y="1259822"/>
                </a:lnTo>
                <a:lnTo>
                  <a:pt x="4521200" y="1245984"/>
                </a:lnTo>
                <a:close/>
                <a:moveTo>
                  <a:pt x="622992" y="0"/>
                </a:moveTo>
                <a:lnTo>
                  <a:pt x="2267692" y="0"/>
                </a:lnTo>
                <a:lnTo>
                  <a:pt x="2890684" y="1245984"/>
                </a:lnTo>
                <a:lnTo>
                  <a:pt x="2883765" y="1259822"/>
                </a:lnTo>
                <a:lnTo>
                  <a:pt x="2883592" y="1259822"/>
                </a:lnTo>
                <a:lnTo>
                  <a:pt x="2271066" y="2484876"/>
                </a:lnTo>
                <a:lnTo>
                  <a:pt x="2267692" y="2478129"/>
                </a:lnTo>
                <a:lnTo>
                  <a:pt x="622992" y="2478129"/>
                </a:lnTo>
                <a:lnTo>
                  <a:pt x="619533" y="2485048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0A9311ED-D7E4-3F4A-9D20-4F64A0AFEAF5}"/>
              </a:ext>
            </a:extLst>
          </p:cNvPr>
          <p:cNvSpPr/>
          <p:nvPr/>
        </p:nvSpPr>
        <p:spPr>
          <a:xfrm>
            <a:off x="21724525" y="-7884909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F0D38-794B-DEE9-B9B8-61D79B16D1A5}"/>
              </a:ext>
            </a:extLst>
          </p:cNvPr>
          <p:cNvSpPr txBox="1"/>
          <p:nvPr/>
        </p:nvSpPr>
        <p:spPr>
          <a:xfrm>
            <a:off x="4143921" y="462276"/>
            <a:ext cx="804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Black" pitchFamily="2" charset="-18"/>
              </a:rPr>
              <a:t>Emerging Trends in Interpersonal 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D409F2-8FEB-AA3D-08EB-246FF1B87AC1}"/>
              </a:ext>
            </a:extLst>
          </p:cNvPr>
          <p:cNvSpPr/>
          <p:nvPr/>
        </p:nvSpPr>
        <p:spPr>
          <a:xfrm>
            <a:off x="-1735905" y="-1538783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6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 l="-26293" t="9966" r="-36939" b="-12123"/>
            </a:stretch>
          </a:blip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978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">
        <p159:morph option="byObject"/>
      </p:transition>
    </mc:Choice>
    <mc:Fallback xmlns="">
      <p:transition spd="slow" advClick="0" advTm="1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exagon 58">
            <a:extLst>
              <a:ext uri="{FF2B5EF4-FFF2-40B4-BE49-F238E27FC236}">
                <a16:creationId xmlns:a16="http://schemas.microsoft.com/office/drawing/2014/main" id="{0A9311ED-D7E4-3F4A-9D20-4F64A0AFEAF5}"/>
              </a:ext>
            </a:extLst>
          </p:cNvPr>
          <p:cNvSpPr/>
          <p:nvPr/>
        </p:nvSpPr>
        <p:spPr>
          <a:xfrm>
            <a:off x="21724525" y="-7884909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F0D38-794B-DEE9-B9B8-61D79B16D1A5}"/>
              </a:ext>
            </a:extLst>
          </p:cNvPr>
          <p:cNvSpPr txBox="1"/>
          <p:nvPr/>
        </p:nvSpPr>
        <p:spPr>
          <a:xfrm>
            <a:off x="4143921" y="462276"/>
            <a:ext cx="804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Black" pitchFamily="2" charset="-18"/>
              </a:rPr>
              <a:t>Emerging Trends in Interpersonal 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D409F2-8FEB-AA3D-08EB-246FF1B87AC1}"/>
              </a:ext>
            </a:extLst>
          </p:cNvPr>
          <p:cNvSpPr/>
          <p:nvPr/>
        </p:nvSpPr>
        <p:spPr>
          <a:xfrm>
            <a:off x="-1676911" y="-1538783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1939" r="-91939"/>
            </a:stretch>
          </a:blip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29E3C5-0346-2494-CC5F-7F264411A8DC}"/>
              </a:ext>
            </a:extLst>
          </p:cNvPr>
          <p:cNvCxnSpPr>
            <a:cxnSpLocks/>
          </p:cNvCxnSpPr>
          <p:nvPr/>
        </p:nvCxnSpPr>
        <p:spPr>
          <a:xfrm>
            <a:off x="4143921" y="1416383"/>
            <a:ext cx="696857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33A0D9-4C98-7719-08E7-08F26E0ECAC4}"/>
              </a:ext>
            </a:extLst>
          </p:cNvPr>
          <p:cNvSpPr txBox="1"/>
          <p:nvPr/>
        </p:nvSpPr>
        <p:spPr>
          <a:xfrm>
            <a:off x="4254500" y="208280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latin typeface="Montserrat Black" pitchFamily="2" charset="-18"/>
              </a:rPr>
              <a:t>AI and Automation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8ACC41-DF2F-D540-977F-041214AC2020}"/>
              </a:ext>
            </a:extLst>
          </p:cNvPr>
          <p:cNvSpPr/>
          <p:nvPr/>
        </p:nvSpPr>
        <p:spPr>
          <a:xfrm flipH="1">
            <a:off x="8932095" y="175717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4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-26293" t="9966" r="-36939" b="-12123"/>
            </a:stretch>
          </a:blip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596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F0D38-794B-DEE9-B9B8-61D79B16D1A5}"/>
              </a:ext>
            </a:extLst>
          </p:cNvPr>
          <p:cNvSpPr txBox="1"/>
          <p:nvPr/>
        </p:nvSpPr>
        <p:spPr>
          <a:xfrm>
            <a:off x="4143921" y="462276"/>
            <a:ext cx="804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Black" pitchFamily="2" charset="-18"/>
              </a:rPr>
              <a:t>Emerging Trends in Interpersonal 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D409F2-8FEB-AA3D-08EB-246FF1B87AC1}"/>
              </a:ext>
            </a:extLst>
          </p:cNvPr>
          <p:cNvSpPr/>
          <p:nvPr/>
        </p:nvSpPr>
        <p:spPr>
          <a:xfrm>
            <a:off x="-1676911" y="-1538783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-29841" t="13647" r="-58229" b="13647"/>
            </a:stretch>
          </a:blip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29E3C5-0346-2494-CC5F-7F264411A8DC}"/>
              </a:ext>
            </a:extLst>
          </p:cNvPr>
          <p:cNvCxnSpPr>
            <a:cxnSpLocks/>
          </p:cNvCxnSpPr>
          <p:nvPr/>
        </p:nvCxnSpPr>
        <p:spPr>
          <a:xfrm>
            <a:off x="4143921" y="1416383"/>
            <a:ext cx="696857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33A0D9-4C98-7719-08E7-08F26E0ECAC4}"/>
              </a:ext>
            </a:extLst>
          </p:cNvPr>
          <p:cNvSpPr txBox="1"/>
          <p:nvPr/>
        </p:nvSpPr>
        <p:spPr>
          <a:xfrm>
            <a:off x="4254500" y="208280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latin typeface="Montserrat Black" pitchFamily="2" charset="-18"/>
              </a:rPr>
              <a:t>AI and Automation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EC4BE-C268-9AED-5BC4-7CE4D651CA63}"/>
              </a:ext>
            </a:extLst>
          </p:cNvPr>
          <p:cNvSpPr txBox="1"/>
          <p:nvPr/>
        </p:nvSpPr>
        <p:spPr>
          <a:xfrm>
            <a:off x="4254500" y="2452132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lack" pitchFamily="2" charset="-18"/>
              </a:rPr>
              <a:t>Augmented Reality and Virtual Reality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9682EAB-9B28-BC86-87AE-A56E46E077DF}"/>
              </a:ext>
            </a:extLst>
          </p:cNvPr>
          <p:cNvSpPr/>
          <p:nvPr/>
        </p:nvSpPr>
        <p:spPr>
          <a:xfrm>
            <a:off x="4786467" y="3937366"/>
            <a:ext cx="5786283" cy="2920634"/>
          </a:xfrm>
          <a:custGeom>
            <a:avLst/>
            <a:gdLst>
              <a:gd name="connsiteX0" fmla="*/ 2890685 w 7405533"/>
              <a:gd name="connsiteY0" fmla="*/ 1245985 h 3737952"/>
              <a:gd name="connsiteX1" fmla="*/ 4514849 w 7405533"/>
              <a:gd name="connsiteY1" fmla="*/ 1245985 h 3737952"/>
              <a:gd name="connsiteX2" fmla="*/ 5137841 w 7405533"/>
              <a:gd name="connsiteY2" fmla="*/ 2491968 h 3737952"/>
              <a:gd name="connsiteX3" fmla="*/ 5148109 w 7405533"/>
              <a:gd name="connsiteY3" fmla="*/ 2491968 h 3737952"/>
              <a:gd name="connsiteX4" fmla="*/ 5148109 w 7405533"/>
              <a:gd name="connsiteY4" fmla="*/ 2491969 h 3737952"/>
              <a:gd name="connsiteX5" fmla="*/ 4525117 w 7405533"/>
              <a:gd name="connsiteY5" fmla="*/ 3737952 h 3737952"/>
              <a:gd name="connsiteX6" fmla="*/ 2880417 w 7405533"/>
              <a:gd name="connsiteY6" fmla="*/ 3737952 h 3737952"/>
              <a:gd name="connsiteX7" fmla="*/ 2257425 w 7405533"/>
              <a:gd name="connsiteY7" fmla="*/ 2491969 h 3737952"/>
              <a:gd name="connsiteX8" fmla="*/ 2257427 w 7405533"/>
              <a:gd name="connsiteY8" fmla="*/ 2491967 h 3737952"/>
              <a:gd name="connsiteX9" fmla="*/ 2267693 w 7405533"/>
              <a:gd name="connsiteY9" fmla="*/ 2491967 h 3737952"/>
              <a:gd name="connsiteX10" fmla="*/ 5137841 w 7405533"/>
              <a:gd name="connsiteY10" fmla="*/ 1 h 3737952"/>
              <a:gd name="connsiteX11" fmla="*/ 6782541 w 7405533"/>
              <a:gd name="connsiteY11" fmla="*/ 1 h 3737952"/>
              <a:gd name="connsiteX12" fmla="*/ 7405533 w 7405533"/>
              <a:gd name="connsiteY12" fmla="*/ 1245985 h 3737952"/>
              <a:gd name="connsiteX13" fmla="*/ 6782541 w 7405533"/>
              <a:gd name="connsiteY13" fmla="*/ 2491968 h 3737952"/>
              <a:gd name="connsiteX14" fmla="*/ 5148109 w 7405533"/>
              <a:gd name="connsiteY14" fmla="*/ 2491968 h 3737952"/>
              <a:gd name="connsiteX15" fmla="*/ 4525117 w 7405533"/>
              <a:gd name="connsiteY15" fmla="*/ 1245985 h 3737952"/>
              <a:gd name="connsiteX16" fmla="*/ 4514849 w 7405533"/>
              <a:gd name="connsiteY16" fmla="*/ 1245985 h 3737952"/>
              <a:gd name="connsiteX17" fmla="*/ 622992 w 7405533"/>
              <a:gd name="connsiteY17" fmla="*/ 0 h 3737952"/>
              <a:gd name="connsiteX18" fmla="*/ 2267693 w 7405533"/>
              <a:gd name="connsiteY18" fmla="*/ 0 h 3737952"/>
              <a:gd name="connsiteX19" fmla="*/ 2890685 w 7405533"/>
              <a:gd name="connsiteY19" fmla="*/ 1245984 h 3737952"/>
              <a:gd name="connsiteX20" fmla="*/ 2890685 w 7405533"/>
              <a:gd name="connsiteY20" fmla="*/ 1245985 h 3737952"/>
              <a:gd name="connsiteX21" fmla="*/ 2880417 w 7405533"/>
              <a:gd name="connsiteY21" fmla="*/ 1245985 h 3737952"/>
              <a:gd name="connsiteX22" fmla="*/ 2257427 w 7405533"/>
              <a:gd name="connsiteY22" fmla="*/ 2491967 h 3737952"/>
              <a:gd name="connsiteX23" fmla="*/ 622992 w 7405533"/>
              <a:gd name="connsiteY23" fmla="*/ 2491967 h 3737952"/>
              <a:gd name="connsiteX24" fmla="*/ 0 w 7405533"/>
              <a:gd name="connsiteY24" fmla="*/ 1245984 h 373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05533" h="3737952">
                <a:moveTo>
                  <a:pt x="2890685" y="1245985"/>
                </a:moveTo>
                <a:lnTo>
                  <a:pt x="4514849" y="1245985"/>
                </a:lnTo>
                <a:lnTo>
                  <a:pt x="5137841" y="2491968"/>
                </a:lnTo>
                <a:lnTo>
                  <a:pt x="5148109" y="2491968"/>
                </a:lnTo>
                <a:lnTo>
                  <a:pt x="5148109" y="2491969"/>
                </a:lnTo>
                <a:lnTo>
                  <a:pt x="4525117" y="3737952"/>
                </a:lnTo>
                <a:lnTo>
                  <a:pt x="2880417" y="3737952"/>
                </a:lnTo>
                <a:lnTo>
                  <a:pt x="2257425" y="2491969"/>
                </a:lnTo>
                <a:lnTo>
                  <a:pt x="2257427" y="2491967"/>
                </a:lnTo>
                <a:lnTo>
                  <a:pt x="2267693" y="2491967"/>
                </a:lnTo>
                <a:close/>
                <a:moveTo>
                  <a:pt x="5137841" y="1"/>
                </a:moveTo>
                <a:lnTo>
                  <a:pt x="6782541" y="1"/>
                </a:lnTo>
                <a:lnTo>
                  <a:pt x="7405533" y="1245985"/>
                </a:lnTo>
                <a:lnTo>
                  <a:pt x="6782541" y="2491968"/>
                </a:lnTo>
                <a:lnTo>
                  <a:pt x="5148109" y="2491968"/>
                </a:lnTo>
                <a:lnTo>
                  <a:pt x="4525117" y="1245985"/>
                </a:lnTo>
                <a:lnTo>
                  <a:pt x="4514849" y="1245985"/>
                </a:lnTo>
                <a:close/>
                <a:moveTo>
                  <a:pt x="622992" y="0"/>
                </a:moveTo>
                <a:lnTo>
                  <a:pt x="2267693" y="0"/>
                </a:lnTo>
                <a:lnTo>
                  <a:pt x="2890685" y="1245984"/>
                </a:lnTo>
                <a:lnTo>
                  <a:pt x="2890685" y="1245985"/>
                </a:lnTo>
                <a:lnTo>
                  <a:pt x="2880417" y="1245985"/>
                </a:lnTo>
                <a:lnTo>
                  <a:pt x="2257427" y="2491967"/>
                </a:lnTo>
                <a:lnTo>
                  <a:pt x="622992" y="2491967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3B4E95-1E03-986D-5D45-3731D187A547}"/>
              </a:ext>
            </a:extLst>
          </p:cNvPr>
          <p:cNvSpPr/>
          <p:nvPr/>
        </p:nvSpPr>
        <p:spPr>
          <a:xfrm flipH="1">
            <a:off x="12333237" y="213817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7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 l="-26293" t="9966" r="-36939" b="-12123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155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exagon 58">
            <a:extLst>
              <a:ext uri="{FF2B5EF4-FFF2-40B4-BE49-F238E27FC236}">
                <a16:creationId xmlns:a16="http://schemas.microsoft.com/office/drawing/2014/main" id="{0A9311ED-D7E4-3F4A-9D20-4F64A0AFEAF5}"/>
              </a:ext>
            </a:extLst>
          </p:cNvPr>
          <p:cNvSpPr/>
          <p:nvPr/>
        </p:nvSpPr>
        <p:spPr>
          <a:xfrm>
            <a:off x="21724525" y="-7884909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F0D38-794B-DEE9-B9B8-61D79B16D1A5}"/>
              </a:ext>
            </a:extLst>
          </p:cNvPr>
          <p:cNvSpPr txBox="1"/>
          <p:nvPr/>
        </p:nvSpPr>
        <p:spPr>
          <a:xfrm>
            <a:off x="4143921" y="462276"/>
            <a:ext cx="804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Black" pitchFamily="2" charset="-18"/>
              </a:rPr>
              <a:t>Emerging Trends in Interpersonal 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D409F2-8FEB-AA3D-08EB-246FF1B87AC1}"/>
              </a:ext>
            </a:extLst>
          </p:cNvPr>
          <p:cNvSpPr/>
          <p:nvPr/>
        </p:nvSpPr>
        <p:spPr>
          <a:xfrm>
            <a:off x="-1676911" y="-1538783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1209" t="10426" r="1209" b="10426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29E3C5-0346-2494-CC5F-7F264411A8DC}"/>
              </a:ext>
            </a:extLst>
          </p:cNvPr>
          <p:cNvCxnSpPr>
            <a:cxnSpLocks/>
          </p:cNvCxnSpPr>
          <p:nvPr/>
        </p:nvCxnSpPr>
        <p:spPr>
          <a:xfrm>
            <a:off x="4143921" y="1416383"/>
            <a:ext cx="696857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33A0D9-4C98-7719-08E7-08F26E0ECAC4}"/>
              </a:ext>
            </a:extLst>
          </p:cNvPr>
          <p:cNvSpPr txBox="1"/>
          <p:nvPr/>
        </p:nvSpPr>
        <p:spPr>
          <a:xfrm>
            <a:off x="4254500" y="208280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>
                <a:latin typeface="Montserrat Black" pitchFamily="2" charset="-18"/>
              </a:rPr>
              <a:t>AI and Automation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EC4BE-C268-9AED-5BC4-7CE4D651CA63}"/>
              </a:ext>
            </a:extLst>
          </p:cNvPr>
          <p:cNvSpPr txBox="1"/>
          <p:nvPr/>
        </p:nvSpPr>
        <p:spPr>
          <a:xfrm>
            <a:off x="4254500" y="2452132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lack" pitchFamily="2" charset="-18"/>
              </a:rPr>
              <a:t>Augmented Reality and Virtual Reality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E82C0-C1AC-00A5-D0FB-D6CD0EB95745}"/>
              </a:ext>
            </a:extLst>
          </p:cNvPr>
          <p:cNvSpPr txBox="1"/>
          <p:nvPr/>
        </p:nvSpPr>
        <p:spPr>
          <a:xfrm>
            <a:off x="4254500" y="2852242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Black" pitchFamily="2" charset="-18"/>
              </a:rPr>
              <a:t>Data Privacy and Security</a:t>
            </a:r>
            <a:endParaRPr lang="pl-PL" sz="2000" dirty="0">
              <a:latin typeface="Montserrat Black" pitchFamily="2" charset="-18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B41B61-40F5-DBB2-B8A8-4D530B9EB501}"/>
              </a:ext>
            </a:extLst>
          </p:cNvPr>
          <p:cNvSpPr/>
          <p:nvPr/>
        </p:nvSpPr>
        <p:spPr>
          <a:xfrm>
            <a:off x="-1676911" y="7175204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00D06A-B390-642A-4532-8D100003CFC1}"/>
              </a:ext>
            </a:extLst>
          </p:cNvPr>
          <p:cNvSpPr/>
          <p:nvPr/>
        </p:nvSpPr>
        <p:spPr>
          <a:xfrm>
            <a:off x="12574947" y="-1546687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9762C86-8F47-9507-E0A4-183D8958BD25}"/>
              </a:ext>
            </a:extLst>
          </p:cNvPr>
          <p:cNvSpPr/>
          <p:nvPr/>
        </p:nvSpPr>
        <p:spPr>
          <a:xfrm>
            <a:off x="4735068" y="6870367"/>
            <a:ext cx="5786283" cy="2920634"/>
          </a:xfrm>
          <a:custGeom>
            <a:avLst/>
            <a:gdLst>
              <a:gd name="connsiteX0" fmla="*/ 2890685 w 7405533"/>
              <a:gd name="connsiteY0" fmla="*/ 1245985 h 3737952"/>
              <a:gd name="connsiteX1" fmla="*/ 4514849 w 7405533"/>
              <a:gd name="connsiteY1" fmla="*/ 1245985 h 3737952"/>
              <a:gd name="connsiteX2" fmla="*/ 5137841 w 7405533"/>
              <a:gd name="connsiteY2" fmla="*/ 2491968 h 3737952"/>
              <a:gd name="connsiteX3" fmla="*/ 5148109 w 7405533"/>
              <a:gd name="connsiteY3" fmla="*/ 2491968 h 3737952"/>
              <a:gd name="connsiteX4" fmla="*/ 5148109 w 7405533"/>
              <a:gd name="connsiteY4" fmla="*/ 2491969 h 3737952"/>
              <a:gd name="connsiteX5" fmla="*/ 4525117 w 7405533"/>
              <a:gd name="connsiteY5" fmla="*/ 3737952 h 3737952"/>
              <a:gd name="connsiteX6" fmla="*/ 2880417 w 7405533"/>
              <a:gd name="connsiteY6" fmla="*/ 3737952 h 3737952"/>
              <a:gd name="connsiteX7" fmla="*/ 2257425 w 7405533"/>
              <a:gd name="connsiteY7" fmla="*/ 2491969 h 3737952"/>
              <a:gd name="connsiteX8" fmla="*/ 2257427 w 7405533"/>
              <a:gd name="connsiteY8" fmla="*/ 2491967 h 3737952"/>
              <a:gd name="connsiteX9" fmla="*/ 2267693 w 7405533"/>
              <a:gd name="connsiteY9" fmla="*/ 2491967 h 3737952"/>
              <a:gd name="connsiteX10" fmla="*/ 5137841 w 7405533"/>
              <a:gd name="connsiteY10" fmla="*/ 1 h 3737952"/>
              <a:gd name="connsiteX11" fmla="*/ 6782541 w 7405533"/>
              <a:gd name="connsiteY11" fmla="*/ 1 h 3737952"/>
              <a:gd name="connsiteX12" fmla="*/ 7405533 w 7405533"/>
              <a:gd name="connsiteY12" fmla="*/ 1245985 h 3737952"/>
              <a:gd name="connsiteX13" fmla="*/ 6782541 w 7405533"/>
              <a:gd name="connsiteY13" fmla="*/ 2491968 h 3737952"/>
              <a:gd name="connsiteX14" fmla="*/ 5148109 w 7405533"/>
              <a:gd name="connsiteY14" fmla="*/ 2491968 h 3737952"/>
              <a:gd name="connsiteX15" fmla="*/ 4525117 w 7405533"/>
              <a:gd name="connsiteY15" fmla="*/ 1245985 h 3737952"/>
              <a:gd name="connsiteX16" fmla="*/ 4514849 w 7405533"/>
              <a:gd name="connsiteY16" fmla="*/ 1245985 h 3737952"/>
              <a:gd name="connsiteX17" fmla="*/ 622992 w 7405533"/>
              <a:gd name="connsiteY17" fmla="*/ 0 h 3737952"/>
              <a:gd name="connsiteX18" fmla="*/ 2267693 w 7405533"/>
              <a:gd name="connsiteY18" fmla="*/ 0 h 3737952"/>
              <a:gd name="connsiteX19" fmla="*/ 2890685 w 7405533"/>
              <a:gd name="connsiteY19" fmla="*/ 1245984 h 3737952"/>
              <a:gd name="connsiteX20" fmla="*/ 2890685 w 7405533"/>
              <a:gd name="connsiteY20" fmla="*/ 1245985 h 3737952"/>
              <a:gd name="connsiteX21" fmla="*/ 2880417 w 7405533"/>
              <a:gd name="connsiteY21" fmla="*/ 1245985 h 3737952"/>
              <a:gd name="connsiteX22" fmla="*/ 2257427 w 7405533"/>
              <a:gd name="connsiteY22" fmla="*/ 2491967 h 3737952"/>
              <a:gd name="connsiteX23" fmla="*/ 622992 w 7405533"/>
              <a:gd name="connsiteY23" fmla="*/ 2491967 h 3737952"/>
              <a:gd name="connsiteX24" fmla="*/ 0 w 7405533"/>
              <a:gd name="connsiteY24" fmla="*/ 1245984 h 373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05533" h="3737952">
                <a:moveTo>
                  <a:pt x="2890685" y="1245985"/>
                </a:moveTo>
                <a:lnTo>
                  <a:pt x="4514849" y="1245985"/>
                </a:lnTo>
                <a:lnTo>
                  <a:pt x="5137841" y="2491968"/>
                </a:lnTo>
                <a:lnTo>
                  <a:pt x="5148109" y="2491968"/>
                </a:lnTo>
                <a:lnTo>
                  <a:pt x="5148109" y="2491969"/>
                </a:lnTo>
                <a:lnTo>
                  <a:pt x="4525117" y="3737952"/>
                </a:lnTo>
                <a:lnTo>
                  <a:pt x="2880417" y="3737952"/>
                </a:lnTo>
                <a:lnTo>
                  <a:pt x="2257425" y="2491969"/>
                </a:lnTo>
                <a:lnTo>
                  <a:pt x="2257427" y="2491967"/>
                </a:lnTo>
                <a:lnTo>
                  <a:pt x="2267693" y="2491967"/>
                </a:lnTo>
                <a:close/>
                <a:moveTo>
                  <a:pt x="5137841" y="1"/>
                </a:moveTo>
                <a:lnTo>
                  <a:pt x="6782541" y="1"/>
                </a:lnTo>
                <a:lnTo>
                  <a:pt x="7405533" y="1245985"/>
                </a:lnTo>
                <a:lnTo>
                  <a:pt x="6782541" y="2491968"/>
                </a:lnTo>
                <a:lnTo>
                  <a:pt x="5148109" y="2491968"/>
                </a:lnTo>
                <a:lnTo>
                  <a:pt x="4525117" y="1245985"/>
                </a:lnTo>
                <a:lnTo>
                  <a:pt x="4514849" y="1245985"/>
                </a:lnTo>
                <a:close/>
                <a:moveTo>
                  <a:pt x="622992" y="0"/>
                </a:moveTo>
                <a:lnTo>
                  <a:pt x="2267693" y="0"/>
                </a:lnTo>
                <a:lnTo>
                  <a:pt x="2890685" y="1245984"/>
                </a:lnTo>
                <a:lnTo>
                  <a:pt x="2890685" y="1245985"/>
                </a:lnTo>
                <a:lnTo>
                  <a:pt x="2880417" y="1245985"/>
                </a:lnTo>
                <a:lnTo>
                  <a:pt x="2257427" y="2491967"/>
                </a:lnTo>
                <a:lnTo>
                  <a:pt x="622992" y="2491967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342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9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exagon 58">
            <a:extLst>
              <a:ext uri="{FF2B5EF4-FFF2-40B4-BE49-F238E27FC236}">
                <a16:creationId xmlns:a16="http://schemas.microsoft.com/office/drawing/2014/main" id="{0A9311ED-D7E4-3F4A-9D20-4F64A0AFEAF5}"/>
              </a:ext>
            </a:extLst>
          </p:cNvPr>
          <p:cNvSpPr/>
          <p:nvPr/>
        </p:nvSpPr>
        <p:spPr>
          <a:xfrm>
            <a:off x="21724525" y="-7884909"/>
            <a:ext cx="2890684" cy="2491969"/>
          </a:xfrm>
          <a:prstGeom prst="hexagon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F0D38-794B-DEE9-B9B8-61D79B16D1A5}"/>
              </a:ext>
            </a:extLst>
          </p:cNvPr>
          <p:cNvSpPr txBox="1"/>
          <p:nvPr/>
        </p:nvSpPr>
        <p:spPr>
          <a:xfrm>
            <a:off x="3243961" y="-7118395"/>
            <a:ext cx="8048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Black" pitchFamily="2" charset="-18"/>
              </a:rPr>
              <a:t>Emerging Trends in Interpersonal Communication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D409F2-8FEB-AA3D-08EB-246FF1B87AC1}"/>
              </a:ext>
            </a:extLst>
          </p:cNvPr>
          <p:cNvSpPr/>
          <p:nvPr/>
        </p:nvSpPr>
        <p:spPr>
          <a:xfrm>
            <a:off x="-2990451" y="-9119454"/>
            <a:ext cx="5153741" cy="9935566"/>
          </a:xfrm>
          <a:custGeom>
            <a:avLst/>
            <a:gdLst>
              <a:gd name="connsiteX0" fmla="*/ 634919 w 5153741"/>
              <a:gd name="connsiteY0" fmla="*/ 7450058 h 9935566"/>
              <a:gd name="connsiteX1" fmla="*/ 2266287 w 5153741"/>
              <a:gd name="connsiteY1" fmla="*/ 7450058 h 9935566"/>
              <a:gd name="connsiteX2" fmla="*/ 2886049 w 5153741"/>
              <a:gd name="connsiteY2" fmla="*/ 8689581 h 9935566"/>
              <a:gd name="connsiteX3" fmla="*/ 2905841 w 5153741"/>
              <a:gd name="connsiteY3" fmla="*/ 8689581 h 9935566"/>
              <a:gd name="connsiteX4" fmla="*/ 2905841 w 5153741"/>
              <a:gd name="connsiteY4" fmla="*/ 8689583 h 9935566"/>
              <a:gd name="connsiteX5" fmla="*/ 2282849 w 5153741"/>
              <a:gd name="connsiteY5" fmla="*/ 9935566 h 9935566"/>
              <a:gd name="connsiteX6" fmla="*/ 638149 w 5153741"/>
              <a:gd name="connsiteY6" fmla="*/ 9935566 h 9935566"/>
              <a:gd name="connsiteX7" fmla="*/ 15158 w 5153741"/>
              <a:gd name="connsiteY7" fmla="*/ 8689583 h 9935566"/>
              <a:gd name="connsiteX8" fmla="*/ 2263057 w 5153741"/>
              <a:gd name="connsiteY8" fmla="*/ 7443599 h 9935566"/>
              <a:gd name="connsiteX9" fmla="*/ 2270923 w 5153741"/>
              <a:gd name="connsiteY9" fmla="*/ 7443599 h 9935566"/>
              <a:gd name="connsiteX10" fmla="*/ 2267693 w 5153741"/>
              <a:gd name="connsiteY10" fmla="*/ 7450058 h 9935566"/>
              <a:gd name="connsiteX11" fmla="*/ 2266287 w 5153741"/>
              <a:gd name="connsiteY11" fmla="*/ 7450058 h 9935566"/>
              <a:gd name="connsiteX12" fmla="*/ 4533979 w 5153741"/>
              <a:gd name="connsiteY12" fmla="*/ 6204075 h 9935566"/>
              <a:gd name="connsiteX13" fmla="*/ 5153741 w 5153741"/>
              <a:gd name="connsiteY13" fmla="*/ 7443598 h 9935566"/>
              <a:gd name="connsiteX14" fmla="*/ 4530749 w 5153741"/>
              <a:gd name="connsiteY14" fmla="*/ 8689581 h 9935566"/>
              <a:gd name="connsiteX15" fmla="*/ 2905841 w 5153741"/>
              <a:gd name="connsiteY15" fmla="*/ 8689581 h 9935566"/>
              <a:gd name="connsiteX16" fmla="*/ 2282849 w 5153741"/>
              <a:gd name="connsiteY16" fmla="*/ 7443599 h 9935566"/>
              <a:gd name="connsiteX17" fmla="*/ 2270923 w 5153741"/>
              <a:gd name="connsiteY17" fmla="*/ 7443599 h 9935566"/>
              <a:gd name="connsiteX18" fmla="*/ 2887455 w 5153741"/>
              <a:gd name="connsiteY18" fmla="*/ 6210535 h 9935566"/>
              <a:gd name="connsiteX19" fmla="*/ 4530749 w 5153741"/>
              <a:gd name="connsiteY19" fmla="*/ 6210535 h 9935566"/>
              <a:gd name="connsiteX20" fmla="*/ 2886049 w 5153741"/>
              <a:gd name="connsiteY20" fmla="*/ 6197614 h 9935566"/>
              <a:gd name="connsiteX21" fmla="*/ 2887455 w 5153741"/>
              <a:gd name="connsiteY21" fmla="*/ 6197614 h 9935566"/>
              <a:gd name="connsiteX22" fmla="*/ 2890685 w 5153741"/>
              <a:gd name="connsiteY22" fmla="*/ 6204075 h 9935566"/>
              <a:gd name="connsiteX23" fmla="*/ 2887455 w 5153741"/>
              <a:gd name="connsiteY23" fmla="*/ 6210535 h 9935566"/>
              <a:gd name="connsiteX24" fmla="*/ 2886049 w 5153741"/>
              <a:gd name="connsiteY24" fmla="*/ 6210535 h 9935566"/>
              <a:gd name="connsiteX25" fmla="*/ 2882819 w 5153741"/>
              <a:gd name="connsiteY25" fmla="*/ 6204075 h 9935566"/>
              <a:gd name="connsiteX26" fmla="*/ 622993 w 5153741"/>
              <a:gd name="connsiteY26" fmla="*/ 4958092 h 9935566"/>
              <a:gd name="connsiteX27" fmla="*/ 2266287 w 5153741"/>
              <a:gd name="connsiteY27" fmla="*/ 4958092 h 9935566"/>
              <a:gd name="connsiteX28" fmla="*/ 2263057 w 5153741"/>
              <a:gd name="connsiteY28" fmla="*/ 4964552 h 9935566"/>
              <a:gd name="connsiteX29" fmla="*/ 2882819 w 5153741"/>
              <a:gd name="connsiteY29" fmla="*/ 6204075 h 9935566"/>
              <a:gd name="connsiteX30" fmla="*/ 2263057 w 5153741"/>
              <a:gd name="connsiteY30" fmla="*/ 7443598 h 9935566"/>
              <a:gd name="connsiteX31" fmla="*/ 2263057 w 5153741"/>
              <a:gd name="connsiteY31" fmla="*/ 7443599 h 9935566"/>
              <a:gd name="connsiteX32" fmla="*/ 638149 w 5153741"/>
              <a:gd name="connsiteY32" fmla="*/ 7443599 h 9935566"/>
              <a:gd name="connsiteX33" fmla="*/ 634919 w 5153741"/>
              <a:gd name="connsiteY33" fmla="*/ 7450058 h 9935566"/>
              <a:gd name="connsiteX34" fmla="*/ 622993 w 5153741"/>
              <a:gd name="connsiteY34" fmla="*/ 7450058 h 9935566"/>
              <a:gd name="connsiteX35" fmla="*/ 0 w 5153741"/>
              <a:gd name="connsiteY35" fmla="*/ 6204075 h 9935566"/>
              <a:gd name="connsiteX36" fmla="*/ 4533979 w 5153741"/>
              <a:gd name="connsiteY36" fmla="*/ 3725029 h 9935566"/>
              <a:gd name="connsiteX37" fmla="*/ 5153741 w 5153741"/>
              <a:gd name="connsiteY37" fmla="*/ 4964552 h 9935566"/>
              <a:gd name="connsiteX38" fmla="*/ 4533979 w 5153741"/>
              <a:gd name="connsiteY38" fmla="*/ 6204075 h 9935566"/>
              <a:gd name="connsiteX39" fmla="*/ 4530749 w 5153741"/>
              <a:gd name="connsiteY39" fmla="*/ 6197614 h 9935566"/>
              <a:gd name="connsiteX40" fmla="*/ 2887455 w 5153741"/>
              <a:gd name="connsiteY40" fmla="*/ 6197614 h 9935566"/>
              <a:gd name="connsiteX41" fmla="*/ 2267693 w 5153741"/>
              <a:gd name="connsiteY41" fmla="*/ 4958092 h 9935566"/>
              <a:gd name="connsiteX42" fmla="*/ 2266287 w 5153741"/>
              <a:gd name="connsiteY42" fmla="*/ 4958092 h 9935566"/>
              <a:gd name="connsiteX43" fmla="*/ 2266289 w 5153741"/>
              <a:gd name="connsiteY43" fmla="*/ 4958090 h 9935566"/>
              <a:gd name="connsiteX44" fmla="*/ 2272867 w 5153741"/>
              <a:gd name="connsiteY44" fmla="*/ 4958090 h 9935566"/>
              <a:gd name="connsiteX45" fmla="*/ 2886169 w 5153741"/>
              <a:gd name="connsiteY45" fmla="*/ 3731489 h 9935566"/>
              <a:gd name="connsiteX46" fmla="*/ 4530749 w 5153741"/>
              <a:gd name="connsiteY46" fmla="*/ 3731489 h 9935566"/>
              <a:gd name="connsiteX47" fmla="*/ 2886049 w 5153741"/>
              <a:gd name="connsiteY47" fmla="*/ 3718568 h 9935566"/>
              <a:gd name="connsiteX48" fmla="*/ 2892629 w 5153741"/>
              <a:gd name="connsiteY48" fmla="*/ 3718568 h 9935566"/>
              <a:gd name="connsiteX49" fmla="*/ 2886169 w 5153741"/>
              <a:gd name="connsiteY49" fmla="*/ 3731489 h 9935566"/>
              <a:gd name="connsiteX50" fmla="*/ 2886049 w 5153741"/>
              <a:gd name="connsiteY50" fmla="*/ 3731489 h 9935566"/>
              <a:gd name="connsiteX51" fmla="*/ 2882819 w 5153741"/>
              <a:gd name="connsiteY51" fmla="*/ 3725029 h 9935566"/>
              <a:gd name="connsiteX52" fmla="*/ 619119 w 5153741"/>
              <a:gd name="connsiteY52" fmla="*/ 2484219 h 9935566"/>
              <a:gd name="connsiteX53" fmla="*/ 622993 w 5153741"/>
              <a:gd name="connsiteY53" fmla="*/ 2491967 h 9935566"/>
              <a:gd name="connsiteX54" fmla="*/ 2266287 w 5153741"/>
              <a:gd name="connsiteY54" fmla="*/ 2491967 h 9935566"/>
              <a:gd name="connsiteX55" fmla="*/ 2882819 w 5153741"/>
              <a:gd name="connsiteY55" fmla="*/ 3725029 h 9935566"/>
              <a:gd name="connsiteX56" fmla="*/ 2266289 w 5153741"/>
              <a:gd name="connsiteY56" fmla="*/ 4958090 h 9935566"/>
              <a:gd name="connsiteX57" fmla="*/ 628167 w 5153741"/>
              <a:gd name="connsiteY57" fmla="*/ 4958090 h 9935566"/>
              <a:gd name="connsiteX58" fmla="*/ 5175 w 5153741"/>
              <a:gd name="connsiteY58" fmla="*/ 3712107 h 9935566"/>
              <a:gd name="connsiteX59" fmla="*/ 2272749 w 5153741"/>
              <a:gd name="connsiteY59" fmla="*/ 2466123 h 9935566"/>
              <a:gd name="connsiteX60" fmla="*/ 2272867 w 5153741"/>
              <a:gd name="connsiteY60" fmla="*/ 2466123 h 9935566"/>
              <a:gd name="connsiteX61" fmla="*/ 2276741 w 5153741"/>
              <a:gd name="connsiteY61" fmla="*/ 2473871 h 9935566"/>
              <a:gd name="connsiteX62" fmla="*/ 2267693 w 5153741"/>
              <a:gd name="connsiteY62" fmla="*/ 2491967 h 9935566"/>
              <a:gd name="connsiteX63" fmla="*/ 2266287 w 5153741"/>
              <a:gd name="connsiteY63" fmla="*/ 2491967 h 9935566"/>
              <a:gd name="connsiteX64" fmla="*/ 2263057 w 5153741"/>
              <a:gd name="connsiteY64" fmla="*/ 2485506 h 9935566"/>
              <a:gd name="connsiteX65" fmla="*/ 2887455 w 5153741"/>
              <a:gd name="connsiteY65" fmla="*/ 1239522 h 9935566"/>
              <a:gd name="connsiteX66" fmla="*/ 4530749 w 5153741"/>
              <a:gd name="connsiteY66" fmla="*/ 1239522 h 9935566"/>
              <a:gd name="connsiteX67" fmla="*/ 5153741 w 5153741"/>
              <a:gd name="connsiteY67" fmla="*/ 2485506 h 9935566"/>
              <a:gd name="connsiteX68" fmla="*/ 4533979 w 5153741"/>
              <a:gd name="connsiteY68" fmla="*/ 3725029 h 9935566"/>
              <a:gd name="connsiteX69" fmla="*/ 4530749 w 5153741"/>
              <a:gd name="connsiteY69" fmla="*/ 3718568 h 9935566"/>
              <a:gd name="connsiteX70" fmla="*/ 2892629 w 5153741"/>
              <a:gd name="connsiteY70" fmla="*/ 3718568 h 9935566"/>
              <a:gd name="connsiteX71" fmla="*/ 2895859 w 5153741"/>
              <a:gd name="connsiteY71" fmla="*/ 3712107 h 9935566"/>
              <a:gd name="connsiteX72" fmla="*/ 2276741 w 5153741"/>
              <a:gd name="connsiteY72" fmla="*/ 2473871 h 9935566"/>
              <a:gd name="connsiteX73" fmla="*/ 2890685 w 5153741"/>
              <a:gd name="connsiteY73" fmla="*/ 1245984 h 9935566"/>
              <a:gd name="connsiteX74" fmla="*/ 622993 w 5153741"/>
              <a:gd name="connsiteY74" fmla="*/ 0 h 9935566"/>
              <a:gd name="connsiteX75" fmla="*/ 2267693 w 5153741"/>
              <a:gd name="connsiteY75" fmla="*/ 0 h 9935566"/>
              <a:gd name="connsiteX76" fmla="*/ 2887455 w 5153741"/>
              <a:gd name="connsiteY76" fmla="*/ 1239522 h 9935566"/>
              <a:gd name="connsiteX77" fmla="*/ 2886049 w 5153741"/>
              <a:gd name="connsiteY77" fmla="*/ 1239522 h 9935566"/>
              <a:gd name="connsiteX78" fmla="*/ 2272749 w 5153741"/>
              <a:gd name="connsiteY78" fmla="*/ 2466123 h 9935566"/>
              <a:gd name="connsiteX79" fmla="*/ 628167 w 5153741"/>
              <a:gd name="connsiteY79" fmla="*/ 2466123 h 9935566"/>
              <a:gd name="connsiteX80" fmla="*/ 619119 w 5153741"/>
              <a:gd name="connsiteY80" fmla="*/ 2484219 h 9935566"/>
              <a:gd name="connsiteX81" fmla="*/ 0 w 5153741"/>
              <a:gd name="connsiteY81" fmla="*/ 1245984 h 99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153741" h="9935566">
                <a:moveTo>
                  <a:pt x="634919" y="7450058"/>
                </a:moveTo>
                <a:lnTo>
                  <a:pt x="2266287" y="7450058"/>
                </a:lnTo>
                <a:lnTo>
                  <a:pt x="2886049" y="8689581"/>
                </a:lnTo>
                <a:lnTo>
                  <a:pt x="2905841" y="8689581"/>
                </a:lnTo>
                <a:lnTo>
                  <a:pt x="2905841" y="8689583"/>
                </a:lnTo>
                <a:lnTo>
                  <a:pt x="2282849" y="9935566"/>
                </a:lnTo>
                <a:lnTo>
                  <a:pt x="638149" y="9935566"/>
                </a:lnTo>
                <a:lnTo>
                  <a:pt x="15158" y="8689583"/>
                </a:lnTo>
                <a:close/>
                <a:moveTo>
                  <a:pt x="2263057" y="7443599"/>
                </a:moveTo>
                <a:lnTo>
                  <a:pt x="2270923" y="7443599"/>
                </a:lnTo>
                <a:lnTo>
                  <a:pt x="2267693" y="7450058"/>
                </a:lnTo>
                <a:lnTo>
                  <a:pt x="2266287" y="7450058"/>
                </a:lnTo>
                <a:close/>
                <a:moveTo>
                  <a:pt x="4533979" y="6204075"/>
                </a:moveTo>
                <a:lnTo>
                  <a:pt x="5153741" y="7443598"/>
                </a:lnTo>
                <a:lnTo>
                  <a:pt x="4530749" y="8689581"/>
                </a:lnTo>
                <a:lnTo>
                  <a:pt x="2905841" y="8689581"/>
                </a:lnTo>
                <a:lnTo>
                  <a:pt x="2282849" y="7443599"/>
                </a:lnTo>
                <a:lnTo>
                  <a:pt x="2270923" y="7443599"/>
                </a:lnTo>
                <a:lnTo>
                  <a:pt x="2887455" y="6210535"/>
                </a:lnTo>
                <a:lnTo>
                  <a:pt x="4530749" y="6210535"/>
                </a:lnTo>
                <a:close/>
                <a:moveTo>
                  <a:pt x="2886049" y="6197614"/>
                </a:moveTo>
                <a:lnTo>
                  <a:pt x="2887455" y="6197614"/>
                </a:lnTo>
                <a:lnTo>
                  <a:pt x="2890685" y="6204075"/>
                </a:lnTo>
                <a:lnTo>
                  <a:pt x="2887455" y="6210535"/>
                </a:lnTo>
                <a:lnTo>
                  <a:pt x="2886049" y="6210535"/>
                </a:lnTo>
                <a:lnTo>
                  <a:pt x="2882819" y="6204075"/>
                </a:lnTo>
                <a:close/>
                <a:moveTo>
                  <a:pt x="622993" y="4958092"/>
                </a:moveTo>
                <a:lnTo>
                  <a:pt x="2266287" y="4958092"/>
                </a:lnTo>
                <a:lnTo>
                  <a:pt x="2263057" y="4964552"/>
                </a:lnTo>
                <a:lnTo>
                  <a:pt x="2882819" y="6204075"/>
                </a:lnTo>
                <a:lnTo>
                  <a:pt x="2263057" y="7443598"/>
                </a:lnTo>
                <a:lnTo>
                  <a:pt x="2263057" y="7443599"/>
                </a:lnTo>
                <a:lnTo>
                  <a:pt x="638149" y="7443599"/>
                </a:lnTo>
                <a:lnTo>
                  <a:pt x="634919" y="7450058"/>
                </a:lnTo>
                <a:lnTo>
                  <a:pt x="622993" y="7450058"/>
                </a:lnTo>
                <a:lnTo>
                  <a:pt x="0" y="6204075"/>
                </a:lnTo>
                <a:close/>
                <a:moveTo>
                  <a:pt x="4533979" y="3725029"/>
                </a:moveTo>
                <a:lnTo>
                  <a:pt x="5153741" y="4964552"/>
                </a:lnTo>
                <a:lnTo>
                  <a:pt x="4533979" y="6204075"/>
                </a:lnTo>
                <a:lnTo>
                  <a:pt x="4530749" y="6197614"/>
                </a:lnTo>
                <a:lnTo>
                  <a:pt x="2887455" y="6197614"/>
                </a:lnTo>
                <a:lnTo>
                  <a:pt x="2267693" y="4958092"/>
                </a:lnTo>
                <a:lnTo>
                  <a:pt x="2266287" y="4958092"/>
                </a:lnTo>
                <a:lnTo>
                  <a:pt x="2266289" y="4958090"/>
                </a:lnTo>
                <a:lnTo>
                  <a:pt x="2272867" y="4958090"/>
                </a:lnTo>
                <a:lnTo>
                  <a:pt x="2886169" y="3731489"/>
                </a:lnTo>
                <a:lnTo>
                  <a:pt x="4530749" y="3731489"/>
                </a:lnTo>
                <a:close/>
                <a:moveTo>
                  <a:pt x="2886049" y="3718568"/>
                </a:moveTo>
                <a:lnTo>
                  <a:pt x="2892629" y="3718568"/>
                </a:lnTo>
                <a:lnTo>
                  <a:pt x="2886169" y="3731489"/>
                </a:lnTo>
                <a:lnTo>
                  <a:pt x="2886049" y="3731489"/>
                </a:lnTo>
                <a:lnTo>
                  <a:pt x="2882819" y="3725029"/>
                </a:lnTo>
                <a:close/>
                <a:moveTo>
                  <a:pt x="619119" y="2484219"/>
                </a:moveTo>
                <a:lnTo>
                  <a:pt x="622993" y="2491967"/>
                </a:lnTo>
                <a:lnTo>
                  <a:pt x="2266287" y="2491967"/>
                </a:lnTo>
                <a:lnTo>
                  <a:pt x="2882819" y="3725029"/>
                </a:lnTo>
                <a:lnTo>
                  <a:pt x="2266289" y="4958090"/>
                </a:lnTo>
                <a:lnTo>
                  <a:pt x="628167" y="4958090"/>
                </a:lnTo>
                <a:lnTo>
                  <a:pt x="5175" y="3712107"/>
                </a:lnTo>
                <a:close/>
                <a:moveTo>
                  <a:pt x="2272749" y="2466123"/>
                </a:moveTo>
                <a:lnTo>
                  <a:pt x="2272867" y="2466123"/>
                </a:lnTo>
                <a:lnTo>
                  <a:pt x="2276741" y="2473871"/>
                </a:lnTo>
                <a:lnTo>
                  <a:pt x="2267693" y="2491967"/>
                </a:lnTo>
                <a:lnTo>
                  <a:pt x="2266287" y="2491967"/>
                </a:lnTo>
                <a:lnTo>
                  <a:pt x="2263057" y="2485506"/>
                </a:lnTo>
                <a:close/>
                <a:moveTo>
                  <a:pt x="2887455" y="1239522"/>
                </a:moveTo>
                <a:lnTo>
                  <a:pt x="4530749" y="1239522"/>
                </a:lnTo>
                <a:lnTo>
                  <a:pt x="5153741" y="2485506"/>
                </a:lnTo>
                <a:lnTo>
                  <a:pt x="4533979" y="3725029"/>
                </a:lnTo>
                <a:lnTo>
                  <a:pt x="4530749" y="3718568"/>
                </a:lnTo>
                <a:lnTo>
                  <a:pt x="2892629" y="3718568"/>
                </a:lnTo>
                <a:lnTo>
                  <a:pt x="2895859" y="3712107"/>
                </a:lnTo>
                <a:lnTo>
                  <a:pt x="2276741" y="2473871"/>
                </a:lnTo>
                <a:lnTo>
                  <a:pt x="2890685" y="1245984"/>
                </a:lnTo>
                <a:close/>
                <a:moveTo>
                  <a:pt x="622993" y="0"/>
                </a:moveTo>
                <a:lnTo>
                  <a:pt x="2267693" y="0"/>
                </a:lnTo>
                <a:lnTo>
                  <a:pt x="2887455" y="1239522"/>
                </a:lnTo>
                <a:lnTo>
                  <a:pt x="2886049" y="1239522"/>
                </a:lnTo>
                <a:lnTo>
                  <a:pt x="2272749" y="2466123"/>
                </a:lnTo>
                <a:lnTo>
                  <a:pt x="628167" y="2466123"/>
                </a:lnTo>
                <a:lnTo>
                  <a:pt x="619119" y="2484219"/>
                </a:lnTo>
                <a:lnTo>
                  <a:pt x="0" y="124598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1209" t="10426" r="1209" b="10426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29E3C5-0346-2494-CC5F-7F264411A8DC}"/>
              </a:ext>
            </a:extLst>
          </p:cNvPr>
          <p:cNvCxnSpPr>
            <a:cxnSpLocks/>
          </p:cNvCxnSpPr>
          <p:nvPr/>
        </p:nvCxnSpPr>
        <p:spPr>
          <a:xfrm>
            <a:off x="3243961" y="-6164288"/>
            <a:ext cx="6968579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33A0D9-4C98-7719-08E7-08F26E0ECAC4}"/>
              </a:ext>
            </a:extLst>
          </p:cNvPr>
          <p:cNvSpPr txBox="1"/>
          <p:nvPr/>
        </p:nvSpPr>
        <p:spPr>
          <a:xfrm>
            <a:off x="3354540" y="-5497871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ontserrat Black" pitchFamily="2" charset="-18"/>
              </a:rPr>
              <a:t>AI and Automation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EC4BE-C268-9AED-5BC4-7CE4D651CA63}"/>
              </a:ext>
            </a:extLst>
          </p:cNvPr>
          <p:cNvSpPr txBox="1"/>
          <p:nvPr/>
        </p:nvSpPr>
        <p:spPr>
          <a:xfrm>
            <a:off x="3354540" y="-5128539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Augmented Reality (AR) and Virtual Reality (VR)</a:t>
            </a:r>
            <a:endParaRPr lang="pl-PL" dirty="0">
              <a:latin typeface="Montserrat Black" pitchFamily="2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E82C0-C1AC-00A5-D0FB-D6CD0EB95745}"/>
              </a:ext>
            </a:extLst>
          </p:cNvPr>
          <p:cNvSpPr txBox="1"/>
          <p:nvPr/>
        </p:nvSpPr>
        <p:spPr>
          <a:xfrm>
            <a:off x="3354540" y="-4759207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Black" pitchFamily="2" charset="-18"/>
              </a:rPr>
              <a:t>Data Privacy and Security</a:t>
            </a:r>
            <a:endParaRPr lang="pl-PL" dirty="0">
              <a:latin typeface="Montserrat Black" pitchFamily="2" charset="-18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B41B61-40F5-DBB2-B8A8-4D530B9EB501}"/>
              </a:ext>
            </a:extLst>
          </p:cNvPr>
          <p:cNvSpPr/>
          <p:nvPr/>
        </p:nvSpPr>
        <p:spPr>
          <a:xfrm>
            <a:off x="-2990451" y="-405467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E00D06A-B390-642A-4532-8D100003CFC1}"/>
              </a:ext>
            </a:extLst>
          </p:cNvPr>
          <p:cNvSpPr/>
          <p:nvPr/>
        </p:nvSpPr>
        <p:spPr>
          <a:xfrm>
            <a:off x="10027539" y="-1678571"/>
            <a:ext cx="5154912" cy="8721891"/>
          </a:xfrm>
          <a:custGeom>
            <a:avLst/>
            <a:gdLst>
              <a:gd name="connsiteX0" fmla="*/ 622992 w 5154912"/>
              <a:gd name="connsiteY0" fmla="*/ 6229924 h 8721891"/>
              <a:gd name="connsiteX1" fmla="*/ 2264229 w 5154912"/>
              <a:gd name="connsiteY1" fmla="*/ 6229924 h 8721891"/>
              <a:gd name="connsiteX2" fmla="*/ 2887220 w 5154912"/>
              <a:gd name="connsiteY2" fmla="*/ 7475905 h 8721891"/>
              <a:gd name="connsiteX3" fmla="*/ 2890683 w 5154912"/>
              <a:gd name="connsiteY3" fmla="*/ 7475905 h 8721891"/>
              <a:gd name="connsiteX4" fmla="*/ 2890684 w 5154912"/>
              <a:gd name="connsiteY4" fmla="*/ 7475908 h 8721891"/>
              <a:gd name="connsiteX5" fmla="*/ 2267692 w 5154912"/>
              <a:gd name="connsiteY5" fmla="*/ 8721891 h 8721891"/>
              <a:gd name="connsiteX6" fmla="*/ 622992 w 5154912"/>
              <a:gd name="connsiteY6" fmla="*/ 8721891 h 8721891"/>
              <a:gd name="connsiteX7" fmla="*/ 0 w 5154912"/>
              <a:gd name="connsiteY7" fmla="*/ 7475908 h 8721891"/>
              <a:gd name="connsiteX8" fmla="*/ 2890683 w 5154912"/>
              <a:gd name="connsiteY8" fmla="*/ 4983938 h 8721891"/>
              <a:gd name="connsiteX9" fmla="*/ 4531920 w 5154912"/>
              <a:gd name="connsiteY9" fmla="*/ 4983938 h 8721891"/>
              <a:gd name="connsiteX10" fmla="*/ 5154912 w 5154912"/>
              <a:gd name="connsiteY10" fmla="*/ 6229922 h 8721891"/>
              <a:gd name="connsiteX11" fmla="*/ 4531920 w 5154912"/>
              <a:gd name="connsiteY11" fmla="*/ 7475905 h 8721891"/>
              <a:gd name="connsiteX12" fmla="*/ 2890683 w 5154912"/>
              <a:gd name="connsiteY12" fmla="*/ 7475905 h 8721891"/>
              <a:gd name="connsiteX13" fmla="*/ 2267692 w 5154912"/>
              <a:gd name="connsiteY13" fmla="*/ 6229924 h 8721891"/>
              <a:gd name="connsiteX14" fmla="*/ 2264229 w 5154912"/>
              <a:gd name="connsiteY14" fmla="*/ 6229924 h 8721891"/>
              <a:gd name="connsiteX15" fmla="*/ 2264228 w 5154912"/>
              <a:gd name="connsiteY15" fmla="*/ 6229922 h 8721891"/>
              <a:gd name="connsiteX16" fmla="*/ 2267692 w 5154912"/>
              <a:gd name="connsiteY16" fmla="*/ 6229922 h 8721891"/>
              <a:gd name="connsiteX17" fmla="*/ 2890684 w 5154912"/>
              <a:gd name="connsiteY17" fmla="*/ 4983939 h 8721891"/>
              <a:gd name="connsiteX18" fmla="*/ 622992 w 5154912"/>
              <a:gd name="connsiteY18" fmla="*/ 3737955 h 8721891"/>
              <a:gd name="connsiteX19" fmla="*/ 2264229 w 5154912"/>
              <a:gd name="connsiteY19" fmla="*/ 3737955 h 8721891"/>
              <a:gd name="connsiteX20" fmla="*/ 2887220 w 5154912"/>
              <a:gd name="connsiteY20" fmla="*/ 4983937 h 8721891"/>
              <a:gd name="connsiteX21" fmla="*/ 2890683 w 5154912"/>
              <a:gd name="connsiteY21" fmla="*/ 4983937 h 8721891"/>
              <a:gd name="connsiteX22" fmla="*/ 2890683 w 5154912"/>
              <a:gd name="connsiteY22" fmla="*/ 4983938 h 8721891"/>
              <a:gd name="connsiteX23" fmla="*/ 2887220 w 5154912"/>
              <a:gd name="connsiteY23" fmla="*/ 4983938 h 8721891"/>
              <a:gd name="connsiteX24" fmla="*/ 2264228 w 5154912"/>
              <a:gd name="connsiteY24" fmla="*/ 6229922 h 8721891"/>
              <a:gd name="connsiteX25" fmla="*/ 622992 w 5154912"/>
              <a:gd name="connsiteY25" fmla="*/ 6229922 h 8721891"/>
              <a:gd name="connsiteX26" fmla="*/ 0 w 5154912"/>
              <a:gd name="connsiteY26" fmla="*/ 4983939 h 8721891"/>
              <a:gd name="connsiteX27" fmla="*/ 2890684 w 5154912"/>
              <a:gd name="connsiteY27" fmla="*/ 2491970 h 8721891"/>
              <a:gd name="connsiteX28" fmla="*/ 4531920 w 5154912"/>
              <a:gd name="connsiteY28" fmla="*/ 2491970 h 8721891"/>
              <a:gd name="connsiteX29" fmla="*/ 5154912 w 5154912"/>
              <a:gd name="connsiteY29" fmla="*/ 3737954 h 8721891"/>
              <a:gd name="connsiteX30" fmla="*/ 4531920 w 5154912"/>
              <a:gd name="connsiteY30" fmla="*/ 4983937 h 8721891"/>
              <a:gd name="connsiteX31" fmla="*/ 2890683 w 5154912"/>
              <a:gd name="connsiteY31" fmla="*/ 4983937 h 8721891"/>
              <a:gd name="connsiteX32" fmla="*/ 2267692 w 5154912"/>
              <a:gd name="connsiteY32" fmla="*/ 3737955 h 8721891"/>
              <a:gd name="connsiteX33" fmla="*/ 2264229 w 5154912"/>
              <a:gd name="connsiteY33" fmla="*/ 3737955 h 8721891"/>
              <a:gd name="connsiteX34" fmla="*/ 2264228 w 5154912"/>
              <a:gd name="connsiteY34" fmla="*/ 3737954 h 8721891"/>
              <a:gd name="connsiteX35" fmla="*/ 2264229 w 5154912"/>
              <a:gd name="connsiteY35" fmla="*/ 3737953 h 8721891"/>
              <a:gd name="connsiteX36" fmla="*/ 2267692 w 5154912"/>
              <a:gd name="connsiteY36" fmla="*/ 3737953 h 8721891"/>
              <a:gd name="connsiteX37" fmla="*/ 622992 w 5154912"/>
              <a:gd name="connsiteY37" fmla="*/ 1245986 h 8721891"/>
              <a:gd name="connsiteX38" fmla="*/ 2264229 w 5154912"/>
              <a:gd name="connsiteY38" fmla="*/ 1245986 h 8721891"/>
              <a:gd name="connsiteX39" fmla="*/ 2887220 w 5154912"/>
              <a:gd name="connsiteY39" fmla="*/ 2491967 h 8721891"/>
              <a:gd name="connsiteX40" fmla="*/ 2890683 w 5154912"/>
              <a:gd name="connsiteY40" fmla="*/ 2491967 h 8721891"/>
              <a:gd name="connsiteX41" fmla="*/ 2890684 w 5154912"/>
              <a:gd name="connsiteY41" fmla="*/ 2491970 h 8721891"/>
              <a:gd name="connsiteX42" fmla="*/ 2887220 w 5154912"/>
              <a:gd name="connsiteY42" fmla="*/ 2491970 h 8721891"/>
              <a:gd name="connsiteX43" fmla="*/ 2264229 w 5154912"/>
              <a:gd name="connsiteY43" fmla="*/ 3737953 h 8721891"/>
              <a:gd name="connsiteX44" fmla="*/ 622992 w 5154912"/>
              <a:gd name="connsiteY44" fmla="*/ 3737953 h 8721891"/>
              <a:gd name="connsiteX45" fmla="*/ 0 w 5154912"/>
              <a:gd name="connsiteY45" fmla="*/ 2491970 h 8721891"/>
              <a:gd name="connsiteX46" fmla="*/ 2887220 w 5154912"/>
              <a:gd name="connsiteY46" fmla="*/ 0 h 8721891"/>
              <a:gd name="connsiteX47" fmla="*/ 4531920 w 5154912"/>
              <a:gd name="connsiteY47" fmla="*/ 0 h 8721891"/>
              <a:gd name="connsiteX48" fmla="*/ 5154912 w 5154912"/>
              <a:gd name="connsiteY48" fmla="*/ 1245984 h 8721891"/>
              <a:gd name="connsiteX49" fmla="*/ 4531920 w 5154912"/>
              <a:gd name="connsiteY49" fmla="*/ 2491967 h 8721891"/>
              <a:gd name="connsiteX50" fmla="*/ 2890683 w 5154912"/>
              <a:gd name="connsiteY50" fmla="*/ 2491967 h 8721891"/>
              <a:gd name="connsiteX51" fmla="*/ 2267692 w 5154912"/>
              <a:gd name="connsiteY51" fmla="*/ 1245986 h 8721891"/>
              <a:gd name="connsiteX52" fmla="*/ 2264229 w 5154912"/>
              <a:gd name="connsiteY52" fmla="*/ 1245986 h 8721891"/>
              <a:gd name="connsiteX53" fmla="*/ 2264228 w 5154912"/>
              <a:gd name="connsiteY53" fmla="*/ 1245984 h 872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154912" h="8721891">
                <a:moveTo>
                  <a:pt x="622992" y="6229924"/>
                </a:moveTo>
                <a:lnTo>
                  <a:pt x="2264229" y="6229924"/>
                </a:lnTo>
                <a:lnTo>
                  <a:pt x="2887220" y="7475905"/>
                </a:lnTo>
                <a:lnTo>
                  <a:pt x="2890683" y="7475905"/>
                </a:lnTo>
                <a:lnTo>
                  <a:pt x="2890684" y="7475908"/>
                </a:lnTo>
                <a:lnTo>
                  <a:pt x="2267692" y="8721891"/>
                </a:lnTo>
                <a:lnTo>
                  <a:pt x="622992" y="8721891"/>
                </a:lnTo>
                <a:lnTo>
                  <a:pt x="0" y="7475908"/>
                </a:lnTo>
                <a:close/>
                <a:moveTo>
                  <a:pt x="2890683" y="4983938"/>
                </a:moveTo>
                <a:lnTo>
                  <a:pt x="4531920" y="4983938"/>
                </a:lnTo>
                <a:lnTo>
                  <a:pt x="5154912" y="6229922"/>
                </a:lnTo>
                <a:lnTo>
                  <a:pt x="4531920" y="7475905"/>
                </a:lnTo>
                <a:lnTo>
                  <a:pt x="2890683" y="7475905"/>
                </a:lnTo>
                <a:lnTo>
                  <a:pt x="2267692" y="6229924"/>
                </a:lnTo>
                <a:lnTo>
                  <a:pt x="2264229" y="6229924"/>
                </a:lnTo>
                <a:lnTo>
                  <a:pt x="2264228" y="6229922"/>
                </a:lnTo>
                <a:lnTo>
                  <a:pt x="2267692" y="6229922"/>
                </a:lnTo>
                <a:lnTo>
                  <a:pt x="2890684" y="4983939"/>
                </a:lnTo>
                <a:close/>
                <a:moveTo>
                  <a:pt x="622992" y="3737955"/>
                </a:moveTo>
                <a:lnTo>
                  <a:pt x="2264229" y="3737955"/>
                </a:lnTo>
                <a:lnTo>
                  <a:pt x="2887220" y="4983937"/>
                </a:lnTo>
                <a:lnTo>
                  <a:pt x="2890683" y="4983937"/>
                </a:lnTo>
                <a:lnTo>
                  <a:pt x="2890683" y="4983938"/>
                </a:lnTo>
                <a:lnTo>
                  <a:pt x="2887220" y="4983938"/>
                </a:lnTo>
                <a:lnTo>
                  <a:pt x="2264228" y="6229922"/>
                </a:lnTo>
                <a:lnTo>
                  <a:pt x="622992" y="6229922"/>
                </a:lnTo>
                <a:lnTo>
                  <a:pt x="0" y="4983939"/>
                </a:lnTo>
                <a:close/>
                <a:moveTo>
                  <a:pt x="2890684" y="2491970"/>
                </a:moveTo>
                <a:lnTo>
                  <a:pt x="4531920" y="2491970"/>
                </a:lnTo>
                <a:lnTo>
                  <a:pt x="5154912" y="3737954"/>
                </a:lnTo>
                <a:lnTo>
                  <a:pt x="4531920" y="4983937"/>
                </a:lnTo>
                <a:lnTo>
                  <a:pt x="2890683" y="4983937"/>
                </a:lnTo>
                <a:lnTo>
                  <a:pt x="2267692" y="3737955"/>
                </a:lnTo>
                <a:lnTo>
                  <a:pt x="2264229" y="3737955"/>
                </a:lnTo>
                <a:lnTo>
                  <a:pt x="2264228" y="3737954"/>
                </a:lnTo>
                <a:lnTo>
                  <a:pt x="2264229" y="3737953"/>
                </a:lnTo>
                <a:lnTo>
                  <a:pt x="2267692" y="3737953"/>
                </a:lnTo>
                <a:close/>
                <a:moveTo>
                  <a:pt x="622992" y="1245986"/>
                </a:moveTo>
                <a:lnTo>
                  <a:pt x="2264229" y="1245986"/>
                </a:lnTo>
                <a:lnTo>
                  <a:pt x="2887220" y="2491967"/>
                </a:lnTo>
                <a:lnTo>
                  <a:pt x="2890683" y="2491967"/>
                </a:lnTo>
                <a:lnTo>
                  <a:pt x="2890684" y="2491970"/>
                </a:lnTo>
                <a:lnTo>
                  <a:pt x="2887220" y="2491970"/>
                </a:lnTo>
                <a:lnTo>
                  <a:pt x="2264229" y="3737953"/>
                </a:lnTo>
                <a:lnTo>
                  <a:pt x="622992" y="3737953"/>
                </a:lnTo>
                <a:lnTo>
                  <a:pt x="0" y="2491970"/>
                </a:lnTo>
                <a:close/>
                <a:moveTo>
                  <a:pt x="2887220" y="0"/>
                </a:moveTo>
                <a:lnTo>
                  <a:pt x="4531920" y="0"/>
                </a:lnTo>
                <a:lnTo>
                  <a:pt x="5154912" y="1245984"/>
                </a:lnTo>
                <a:lnTo>
                  <a:pt x="4531920" y="2491967"/>
                </a:lnTo>
                <a:lnTo>
                  <a:pt x="2890683" y="2491967"/>
                </a:lnTo>
                <a:lnTo>
                  <a:pt x="2267692" y="1245986"/>
                </a:lnTo>
                <a:lnTo>
                  <a:pt x="2264229" y="1245986"/>
                </a:lnTo>
                <a:lnTo>
                  <a:pt x="2264228" y="1245984"/>
                </a:lnTo>
                <a:close/>
              </a:path>
            </a:pathLst>
          </a:custGeom>
          <a:solidFill>
            <a:srgbClr val="580000">
              <a:alpha val="66000"/>
            </a:srgbClr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73DD7-14B4-8413-B0C1-8CDC0A7EFF6F}"/>
              </a:ext>
            </a:extLst>
          </p:cNvPr>
          <p:cNvSpPr txBox="1"/>
          <p:nvPr/>
        </p:nvSpPr>
        <p:spPr>
          <a:xfrm>
            <a:off x="2667000" y="2062766"/>
            <a:ext cx="685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tserrat Black" pitchFamily="2" charset="-18"/>
              </a:rPr>
              <a:t>Challenges for Interpersonal Communication in the Next Decade</a:t>
            </a:r>
            <a:endParaRPr lang="pl-PL" sz="2800" dirty="0">
              <a:latin typeface="Montserrat Black" pitchFamily="2" charset="-18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8FD0F7-BEB8-043E-C853-FA2A1E8C8C11}"/>
              </a:ext>
            </a:extLst>
          </p:cNvPr>
          <p:cNvSpPr/>
          <p:nvPr/>
        </p:nvSpPr>
        <p:spPr>
          <a:xfrm>
            <a:off x="674687" y="220049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E8B20-168F-0CB7-6F6F-61AD9FD5CEFD}"/>
              </a:ext>
            </a:extLst>
          </p:cNvPr>
          <p:cNvSpPr/>
          <p:nvPr/>
        </p:nvSpPr>
        <p:spPr>
          <a:xfrm>
            <a:off x="674687" y="2682375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ED6C6A-E70F-421A-9971-1F67089AECBA}"/>
              </a:ext>
            </a:extLst>
          </p:cNvPr>
          <p:cNvSpPr/>
          <p:nvPr/>
        </p:nvSpPr>
        <p:spPr>
          <a:xfrm>
            <a:off x="674687" y="5144701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A4090D-ECB2-1D21-9FA5-B3CC1344B07A}"/>
              </a:ext>
            </a:extLst>
          </p:cNvPr>
          <p:cNvSpPr/>
          <p:nvPr/>
        </p:nvSpPr>
        <p:spPr>
          <a:xfrm>
            <a:off x="10960099" y="227385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2703F0-93ED-AD96-1DC4-25E6CB3A3ABD}"/>
              </a:ext>
            </a:extLst>
          </p:cNvPr>
          <p:cNvSpPr/>
          <p:nvPr/>
        </p:nvSpPr>
        <p:spPr>
          <a:xfrm>
            <a:off x="10960099" y="2689711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B7F0EB5-FDCE-6637-5EFD-2CC907FFB689}"/>
              </a:ext>
            </a:extLst>
          </p:cNvPr>
          <p:cNvSpPr/>
          <p:nvPr/>
        </p:nvSpPr>
        <p:spPr>
          <a:xfrm>
            <a:off x="10960099" y="5152037"/>
            <a:ext cx="557214" cy="1478577"/>
          </a:xfrm>
          <a:custGeom>
            <a:avLst/>
            <a:gdLst>
              <a:gd name="connsiteX0" fmla="*/ 742952 w 1485901"/>
              <a:gd name="connsiteY0" fmla="*/ 3190389 h 3942865"/>
              <a:gd name="connsiteX1" fmla="*/ 1119190 w 1485901"/>
              <a:gd name="connsiteY1" fmla="*/ 3566627 h 3942865"/>
              <a:gd name="connsiteX2" fmla="*/ 742952 w 1485901"/>
              <a:gd name="connsiteY2" fmla="*/ 3942865 h 3942865"/>
              <a:gd name="connsiteX3" fmla="*/ 366714 w 1485901"/>
              <a:gd name="connsiteY3" fmla="*/ 3566627 h 3942865"/>
              <a:gd name="connsiteX4" fmla="*/ 742952 w 1485901"/>
              <a:gd name="connsiteY4" fmla="*/ 3190389 h 3942865"/>
              <a:gd name="connsiteX5" fmla="*/ 0 w 1485901"/>
              <a:gd name="connsiteY5" fmla="*/ 0 h 3942865"/>
              <a:gd name="connsiteX6" fmla="*/ 1485901 w 1485901"/>
              <a:gd name="connsiteY6" fmla="*/ 0 h 3942865"/>
              <a:gd name="connsiteX7" fmla="*/ 742951 w 1485901"/>
              <a:gd name="connsiteY7" fmla="*/ 3018939 h 394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85901" h="3942865">
                <a:moveTo>
                  <a:pt x="742952" y="3190389"/>
                </a:moveTo>
                <a:cubicBezTo>
                  <a:pt x="950743" y="3190389"/>
                  <a:pt x="1119190" y="3358836"/>
                  <a:pt x="1119190" y="3566627"/>
                </a:cubicBezTo>
                <a:cubicBezTo>
                  <a:pt x="1119190" y="3774418"/>
                  <a:pt x="950743" y="3942865"/>
                  <a:pt x="742952" y="3942865"/>
                </a:cubicBezTo>
                <a:cubicBezTo>
                  <a:pt x="535161" y="3942865"/>
                  <a:pt x="366714" y="3774418"/>
                  <a:pt x="366714" y="3566627"/>
                </a:cubicBezTo>
                <a:cubicBezTo>
                  <a:pt x="366714" y="3358836"/>
                  <a:pt x="535161" y="3190389"/>
                  <a:pt x="742952" y="3190389"/>
                </a:cubicBezTo>
                <a:close/>
                <a:moveTo>
                  <a:pt x="0" y="0"/>
                </a:moveTo>
                <a:lnTo>
                  <a:pt x="1485901" y="0"/>
                </a:lnTo>
                <a:lnTo>
                  <a:pt x="742951" y="301893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944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Words>886</Words>
  <Application>Microsoft Office PowerPoint</Application>
  <PresentationFormat>Widescreen</PresentationFormat>
  <Paragraphs>143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Montserrat Black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jacek kwiecinski</dc:creator>
  <cp:lastModifiedBy>jacek kwiecinski</cp:lastModifiedBy>
  <cp:revision>3</cp:revision>
  <dcterms:created xsi:type="dcterms:W3CDTF">2024-03-02T12:01:01Z</dcterms:created>
  <dcterms:modified xsi:type="dcterms:W3CDTF">2024-04-08T14:52:14Z</dcterms:modified>
</cp:coreProperties>
</file>